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2" r:id="rId9"/>
    <p:sldId id="265" r:id="rId10"/>
    <p:sldId id="266" r:id="rId11"/>
    <p:sldId id="263" r:id="rId12"/>
    <p:sldId id="267" r:id="rId13"/>
    <p:sldId id="264" r:id="rId14"/>
    <p:sldId id="273" r:id="rId15"/>
    <p:sldId id="269" r:id="rId16"/>
    <p:sldId id="270" r:id="rId17"/>
    <p:sldId id="268" r:id="rId18"/>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90360FF-6F3C-4757-8CFE-51A420BC451E}" type="datetimeFigureOut">
              <a:rPr lang="ru-RU" smtClean="0"/>
              <a:t>01.09.2025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1216199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90360FF-6F3C-4757-8CFE-51A420BC451E}" type="datetimeFigureOut">
              <a:rPr lang="ru-RU" smtClean="0"/>
              <a:t>01.09.2025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558654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90360FF-6F3C-4757-8CFE-51A420BC451E}" type="datetimeFigureOut">
              <a:rPr lang="ru-RU" smtClean="0"/>
              <a:t>01.09.2025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42628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90360FF-6F3C-4757-8CFE-51A420BC451E}" type="datetimeFigureOut">
              <a:rPr lang="ru-RU" smtClean="0"/>
              <a:t>01.09.2025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1769392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90360FF-6F3C-4757-8CFE-51A420BC451E}" type="datetimeFigureOut">
              <a:rPr lang="ru-RU" smtClean="0"/>
              <a:t>01.09.2025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1420299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90360FF-6F3C-4757-8CFE-51A420BC451E}" type="datetimeFigureOut">
              <a:rPr lang="ru-RU" smtClean="0"/>
              <a:t>01.09.2025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1869053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90360FF-6F3C-4757-8CFE-51A420BC451E}" type="datetimeFigureOut">
              <a:rPr lang="ru-RU" smtClean="0"/>
              <a:t>01.09.2025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578773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90360FF-6F3C-4757-8CFE-51A420BC451E}" type="datetimeFigureOut">
              <a:rPr lang="ru-RU" smtClean="0"/>
              <a:t>01.09.2025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2848412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90360FF-6F3C-4757-8CFE-51A420BC451E}" type="datetimeFigureOut">
              <a:rPr lang="ru-RU" smtClean="0"/>
              <a:t>01.09.2025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672078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90360FF-6F3C-4757-8CFE-51A420BC451E}" type="datetimeFigureOut">
              <a:rPr lang="ru-RU" smtClean="0"/>
              <a:t>01.09.2025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3879440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90360FF-6F3C-4757-8CFE-51A420BC451E}" type="datetimeFigureOut">
              <a:rPr lang="ru-RU" smtClean="0"/>
              <a:t>01.09.2025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50BB71-E7EE-4D46-80CC-0CD839643F2B}" type="slidenum">
              <a:rPr lang="ru-RU" smtClean="0"/>
              <a:t>‹#›</a:t>
            </a:fld>
            <a:endParaRPr lang="ru-RU"/>
          </a:p>
        </p:txBody>
      </p:sp>
    </p:spTree>
    <p:extLst>
      <p:ext uri="{BB962C8B-B14F-4D97-AF65-F5344CB8AC3E}">
        <p14:creationId xmlns:p14="http://schemas.microsoft.com/office/powerpoint/2010/main" val="1492929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360FF-6F3C-4757-8CFE-51A420BC451E}" type="datetimeFigureOut">
              <a:rPr lang="ru-RU" smtClean="0"/>
              <a:t>01.09.2025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0BB71-E7EE-4D46-80CC-0CD839643F2B}" type="slidenum">
              <a:rPr lang="ru-RU" smtClean="0"/>
              <a:t>‹#›</a:t>
            </a:fld>
            <a:endParaRPr lang="ru-RU"/>
          </a:p>
        </p:txBody>
      </p:sp>
    </p:spTree>
    <p:extLst>
      <p:ext uri="{BB962C8B-B14F-4D97-AF65-F5344CB8AC3E}">
        <p14:creationId xmlns:p14="http://schemas.microsoft.com/office/powerpoint/2010/main" val="233760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5.jpg"/><Relationship Id="rId13" Type="http://schemas.openxmlformats.org/officeDocument/2006/relationships/image" Target="../media/image20.jpg"/><Relationship Id="rId18" Type="http://schemas.openxmlformats.org/officeDocument/2006/relationships/image" Target="../media/image25.jpg"/><Relationship Id="rId3" Type="http://schemas.openxmlformats.org/officeDocument/2006/relationships/image" Target="../media/image10.png"/><Relationship Id="rId7" Type="http://schemas.openxmlformats.org/officeDocument/2006/relationships/image" Target="../media/image14.jpg"/><Relationship Id="rId12" Type="http://schemas.openxmlformats.org/officeDocument/2006/relationships/image" Target="../media/image19.jpg"/><Relationship Id="rId17" Type="http://schemas.openxmlformats.org/officeDocument/2006/relationships/image" Target="../media/image24.jpg"/><Relationship Id="rId2" Type="http://schemas.openxmlformats.org/officeDocument/2006/relationships/image" Target="../media/image9.jpg"/><Relationship Id="rId16" Type="http://schemas.openxmlformats.org/officeDocument/2006/relationships/image" Target="../media/image23.jpg"/><Relationship Id="rId1" Type="http://schemas.openxmlformats.org/officeDocument/2006/relationships/slideLayout" Target="../slideLayouts/slideLayout9.xml"/><Relationship Id="rId6" Type="http://schemas.openxmlformats.org/officeDocument/2006/relationships/image" Target="../media/image13.jpg"/><Relationship Id="rId11" Type="http://schemas.openxmlformats.org/officeDocument/2006/relationships/image" Target="../media/image18.jpg"/><Relationship Id="rId5" Type="http://schemas.openxmlformats.org/officeDocument/2006/relationships/image" Target="../media/image12.jpg"/><Relationship Id="rId15" Type="http://schemas.openxmlformats.org/officeDocument/2006/relationships/image" Target="../media/image22.jpeg"/><Relationship Id="rId10" Type="http://schemas.openxmlformats.org/officeDocument/2006/relationships/image" Target="../media/image17.jpg"/><Relationship Id="rId4" Type="http://schemas.openxmlformats.org/officeDocument/2006/relationships/image" Target="../media/image11.jpg"/><Relationship Id="rId9" Type="http://schemas.openxmlformats.org/officeDocument/2006/relationships/image" Target="../media/image16.jpg"/><Relationship Id="rId14" Type="http://schemas.openxmlformats.org/officeDocument/2006/relationships/image" Target="../media/image2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3081502"/>
          </a:xfrm>
        </p:spPr>
        <p:txBody>
          <a:bodyPr>
            <a:normAutofit fontScale="90000"/>
          </a:bodyPr>
          <a:lstStyle/>
          <a:p>
            <a:r>
              <a:rPr lang="ru-RU" b="1" dirty="0" smtClean="0">
                <a:solidFill>
                  <a:srgbClr val="0070C0"/>
                </a:solidFill>
                <a:latin typeface="Arial Black" panose="020B0A04020102020204" pitchFamily="34" charset="0"/>
              </a:rPr>
              <a:t/>
            </a:r>
            <a:br>
              <a:rPr lang="ru-RU" b="1" dirty="0" smtClean="0">
                <a:solidFill>
                  <a:srgbClr val="0070C0"/>
                </a:solidFill>
                <a:latin typeface="Arial Black" panose="020B0A04020102020204" pitchFamily="34" charset="0"/>
              </a:rPr>
            </a:br>
            <a:r>
              <a:rPr lang="ru-RU" b="1" dirty="0" err="1" smtClean="0">
                <a:solidFill>
                  <a:srgbClr val="0070C0"/>
                </a:solidFill>
                <a:latin typeface="Arial Black" panose="020B0A04020102020204" pitchFamily="34" charset="0"/>
              </a:rPr>
              <a:t>Зв’язок</a:t>
            </a:r>
            <a:r>
              <a:rPr lang="ru-RU" b="1" dirty="0" smtClean="0">
                <a:solidFill>
                  <a:srgbClr val="0070C0"/>
                </a:solidFill>
                <a:latin typeface="Arial Black" panose="020B0A04020102020204" pitchFamily="34" charset="0"/>
              </a:rPr>
              <a:t> </a:t>
            </a:r>
            <a:r>
              <a:rPr lang="ru-RU" b="1" dirty="0" err="1" smtClean="0">
                <a:solidFill>
                  <a:srgbClr val="0070C0"/>
                </a:solidFill>
                <a:latin typeface="Arial Black" panose="020B0A04020102020204" pitchFamily="34" charset="0"/>
              </a:rPr>
              <a:t>між</a:t>
            </a:r>
            <a:r>
              <a:rPr lang="ru-RU" b="1" dirty="0" smtClean="0">
                <a:solidFill>
                  <a:srgbClr val="0070C0"/>
                </a:solidFill>
                <a:latin typeface="Arial Black" panose="020B0A04020102020204" pitchFamily="34" charset="0"/>
              </a:rPr>
              <a:t> </a:t>
            </a:r>
            <a:r>
              <a:rPr lang="ru-RU" b="1" dirty="0" err="1" smtClean="0">
                <a:solidFill>
                  <a:srgbClr val="0070C0"/>
                </a:solidFill>
                <a:latin typeface="Arial Black" panose="020B0A04020102020204" pitchFamily="34" charset="0"/>
              </a:rPr>
              <a:t>почуттями</a:t>
            </a:r>
            <a:r>
              <a:rPr lang="ru-RU" b="1" dirty="0" smtClean="0">
                <a:solidFill>
                  <a:srgbClr val="0070C0"/>
                </a:solidFill>
                <a:latin typeface="Arial Black" panose="020B0A04020102020204" pitchFamily="34" charset="0"/>
              </a:rPr>
              <a:t> та </a:t>
            </a:r>
            <a:r>
              <a:rPr lang="ru-RU" b="1" dirty="0" err="1" smtClean="0">
                <a:solidFill>
                  <a:srgbClr val="0070C0"/>
                </a:solidFill>
                <a:latin typeface="Arial Black" panose="020B0A04020102020204" pitchFamily="34" charset="0"/>
              </a:rPr>
              <a:t>вчинками</a:t>
            </a:r>
            <a:endParaRPr lang="ru-RU" b="1" dirty="0">
              <a:solidFill>
                <a:srgbClr val="0070C0"/>
              </a:solidFill>
              <a:latin typeface="Arial Black" panose="020B0A04020102020204" pitchFamily="34" charset="0"/>
            </a:endParaRPr>
          </a:p>
        </p:txBody>
      </p:sp>
      <p:sp>
        <p:nvSpPr>
          <p:cNvPr id="3" name="Подзаголовок 2"/>
          <p:cNvSpPr>
            <a:spLocks noGrp="1"/>
          </p:cNvSpPr>
          <p:nvPr>
            <p:ph type="subTitle" idx="1"/>
          </p:nvPr>
        </p:nvSpPr>
        <p:spPr>
          <a:xfrm>
            <a:off x="1524000" y="4512622"/>
            <a:ext cx="9144000" cy="1816925"/>
          </a:xfrm>
        </p:spPr>
        <p:txBody>
          <a:bodyPr/>
          <a:lstStyle/>
          <a:p>
            <a:r>
              <a:rPr lang="ru-RU" sz="7200" b="1" u="sng" dirty="0" err="1" smtClean="0">
                <a:solidFill>
                  <a:srgbClr val="FFC000"/>
                </a:solidFill>
              </a:rPr>
              <a:t>Патріотизм</a:t>
            </a:r>
            <a:endParaRPr lang="ru-RU" sz="7200" b="1" u="sng" dirty="0" smtClean="0">
              <a:solidFill>
                <a:srgbClr val="FFC000"/>
              </a:solidFill>
            </a:endParaRPr>
          </a:p>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886" y="0"/>
            <a:ext cx="2708192" cy="2090058"/>
          </a:xfrm>
          <a:prstGeom prst="rect">
            <a:avLst/>
          </a:prstGeom>
        </p:spPr>
      </p:pic>
    </p:spTree>
    <p:extLst>
      <p:ext uri="{BB962C8B-B14F-4D97-AF65-F5344CB8AC3E}">
        <p14:creationId xmlns:p14="http://schemas.microsoft.com/office/powerpoint/2010/main" val="2914078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7757947" cy="1600200"/>
          </a:xfrm>
        </p:spPr>
        <p:txBody>
          <a:bodyPr>
            <a:normAutofit/>
          </a:bodyPr>
          <a:lstStyle/>
          <a:p>
            <a:r>
              <a:rPr lang="ru-RU" sz="4000" b="1" u="sng" dirty="0" err="1" smtClean="0">
                <a:solidFill>
                  <a:srgbClr val="FF0000"/>
                </a:solidFill>
              </a:rPr>
              <a:t>Кордони</a:t>
            </a:r>
            <a:r>
              <a:rPr lang="ru-RU" sz="4000" b="1" u="sng" dirty="0" smtClean="0">
                <a:solidFill>
                  <a:srgbClr val="FF0000"/>
                </a:solidFill>
              </a:rPr>
              <a:t> </a:t>
            </a:r>
            <a:r>
              <a:rPr lang="ru-RU" sz="4000" b="1" u="sng" dirty="0" err="1">
                <a:solidFill>
                  <a:srgbClr val="FF0000"/>
                </a:solidFill>
              </a:rPr>
              <a:t>патріотизму</a:t>
            </a:r>
            <a:r>
              <a:rPr lang="ru-RU" sz="4000" b="1" dirty="0">
                <a:solidFill>
                  <a:srgbClr val="FF0000"/>
                </a:solidFill>
              </a:rPr>
              <a:t/>
            </a:r>
            <a:br>
              <a:rPr lang="ru-RU" sz="4000" b="1" dirty="0">
                <a:solidFill>
                  <a:srgbClr val="FF0000"/>
                </a:solidFill>
              </a:rPr>
            </a:br>
            <a:r>
              <a:rPr lang="uk-UA" sz="4000" dirty="0">
                <a:solidFill>
                  <a:srgbClr val="FF0000"/>
                </a:solidFill>
              </a:rPr>
              <a:t>Роздуми </a:t>
            </a:r>
            <a:r>
              <a:rPr lang="uk-UA" sz="4000" dirty="0" smtClean="0">
                <a:solidFill>
                  <a:srgbClr val="FF0000"/>
                </a:solidFill>
              </a:rPr>
              <a:t>для залу…</a:t>
            </a:r>
            <a:endParaRPr lang="ru-RU" sz="4000" dirty="0">
              <a:solidFill>
                <a:srgbClr val="FF0000"/>
              </a:solidFill>
            </a:endParaRPr>
          </a:p>
        </p:txBody>
      </p:sp>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rcRect l="35640" r="35640"/>
          <a:stretch>
            <a:fillRect/>
          </a:stretch>
        </p:blipFill>
        <p:spPr>
          <a:xfrm>
            <a:off x="9120559" y="457200"/>
            <a:ext cx="2172875" cy="6038603"/>
          </a:xfrm>
        </p:spPr>
      </p:pic>
      <p:sp>
        <p:nvSpPr>
          <p:cNvPr id="4" name="Текст 3"/>
          <p:cNvSpPr>
            <a:spLocks noGrp="1"/>
          </p:cNvSpPr>
          <p:nvPr>
            <p:ph type="body" sz="half" idx="2"/>
          </p:nvPr>
        </p:nvSpPr>
        <p:spPr>
          <a:xfrm>
            <a:off x="403762" y="2057400"/>
            <a:ext cx="8538358" cy="3811588"/>
          </a:xfrm>
        </p:spPr>
        <p:txBody>
          <a:bodyPr>
            <a:normAutofit/>
          </a:bodyPr>
          <a:lstStyle/>
          <a:p>
            <a:pPr marL="457200" indent="-457200">
              <a:buFontTx/>
              <a:buChar char="-"/>
            </a:pPr>
            <a:r>
              <a:rPr lang="ru-RU" sz="3200" dirty="0" err="1" smtClean="0">
                <a:solidFill>
                  <a:srgbClr val="171718"/>
                </a:solidFill>
                <a:latin typeface="FixelTextI"/>
              </a:rPr>
              <a:t>Патріотизм</a:t>
            </a:r>
            <a:r>
              <a:rPr lang="ru-RU" sz="3200" dirty="0" smtClean="0">
                <a:solidFill>
                  <a:srgbClr val="171718"/>
                </a:solidFill>
                <a:latin typeface="FixelTextI"/>
              </a:rPr>
              <a:t> </a:t>
            </a:r>
            <a:r>
              <a:rPr lang="ru-RU" sz="3200" dirty="0">
                <a:solidFill>
                  <a:srgbClr val="171718"/>
                </a:solidFill>
                <a:latin typeface="FixelTextI"/>
              </a:rPr>
              <a:t>— </a:t>
            </a:r>
            <a:r>
              <a:rPr lang="ru-RU" sz="3200" dirty="0" err="1">
                <a:solidFill>
                  <a:srgbClr val="171718"/>
                </a:solidFill>
                <a:latin typeface="FixelTextI"/>
              </a:rPr>
              <a:t>це</a:t>
            </a:r>
            <a:r>
              <a:rPr lang="ru-RU" sz="3200" dirty="0">
                <a:solidFill>
                  <a:srgbClr val="171718"/>
                </a:solidFill>
                <a:latin typeface="FixelTextI"/>
              </a:rPr>
              <a:t> </a:t>
            </a:r>
            <a:r>
              <a:rPr lang="ru-RU" sz="3200" dirty="0" err="1">
                <a:solidFill>
                  <a:srgbClr val="171718"/>
                </a:solidFill>
                <a:latin typeface="FixelTextI"/>
              </a:rPr>
              <a:t>любов</a:t>
            </a:r>
            <a:r>
              <a:rPr lang="ru-RU" sz="3200" dirty="0">
                <a:solidFill>
                  <a:srgbClr val="171718"/>
                </a:solidFill>
                <a:latin typeface="FixelTextI"/>
              </a:rPr>
              <a:t> до </a:t>
            </a:r>
            <a:r>
              <a:rPr lang="ru-RU" sz="3200" dirty="0" err="1" smtClean="0">
                <a:solidFill>
                  <a:srgbClr val="171718"/>
                </a:solidFill>
                <a:latin typeface="FixelTextI"/>
              </a:rPr>
              <a:t>Батьківщини</a:t>
            </a:r>
            <a:r>
              <a:rPr lang="ru-RU" sz="3200" dirty="0" smtClean="0">
                <a:solidFill>
                  <a:srgbClr val="171718"/>
                </a:solidFill>
                <a:latin typeface="FixelTextI"/>
              </a:rPr>
              <a:t> </a:t>
            </a:r>
            <a:r>
              <a:rPr lang="ru-RU" sz="3200" dirty="0">
                <a:solidFill>
                  <a:srgbClr val="171718"/>
                </a:solidFill>
                <a:latin typeface="FixelTextI"/>
              </a:rPr>
              <a:t>на </a:t>
            </a:r>
            <a:r>
              <a:rPr lang="ru-RU" sz="3200" dirty="0" err="1">
                <a:solidFill>
                  <a:srgbClr val="171718"/>
                </a:solidFill>
                <a:latin typeface="FixelTextI"/>
              </a:rPr>
              <a:t>відстані</a:t>
            </a:r>
            <a:r>
              <a:rPr lang="ru-RU" sz="3200" dirty="0">
                <a:solidFill>
                  <a:srgbClr val="171718"/>
                </a:solidFill>
                <a:latin typeface="FixelTextI"/>
              </a:rPr>
              <a:t> </a:t>
            </a:r>
            <a:r>
              <a:rPr lang="ru-RU" sz="3200" dirty="0" err="1">
                <a:solidFill>
                  <a:srgbClr val="171718"/>
                </a:solidFill>
                <a:latin typeface="FixelTextI"/>
              </a:rPr>
              <a:t>чи</a:t>
            </a:r>
            <a:r>
              <a:rPr lang="ru-RU" sz="3200" dirty="0">
                <a:solidFill>
                  <a:srgbClr val="171718"/>
                </a:solidFill>
                <a:latin typeface="FixelTextI"/>
              </a:rPr>
              <a:t> </a:t>
            </a:r>
            <a:r>
              <a:rPr lang="ru-RU" sz="3200" dirty="0" err="1">
                <a:solidFill>
                  <a:srgbClr val="171718"/>
                </a:solidFill>
                <a:latin typeface="FixelTextI"/>
              </a:rPr>
              <a:t>лише</a:t>
            </a:r>
            <a:r>
              <a:rPr lang="ru-RU" sz="3200" dirty="0">
                <a:solidFill>
                  <a:srgbClr val="171718"/>
                </a:solidFill>
                <a:latin typeface="FixelTextI"/>
              </a:rPr>
              <a:t> в </a:t>
            </a:r>
            <a:r>
              <a:rPr lang="ru-RU" sz="3200" dirty="0" err="1">
                <a:solidFill>
                  <a:srgbClr val="171718"/>
                </a:solidFill>
                <a:latin typeface="FixelTextI"/>
              </a:rPr>
              <a:t>її</a:t>
            </a:r>
            <a:r>
              <a:rPr lang="ru-RU" sz="3200" dirty="0">
                <a:solidFill>
                  <a:srgbClr val="171718"/>
                </a:solidFill>
                <a:latin typeface="FixelTextI"/>
              </a:rPr>
              <a:t> </a:t>
            </a:r>
            <a:r>
              <a:rPr lang="ru-RU" sz="3200" dirty="0" err="1">
                <a:solidFill>
                  <a:srgbClr val="171718"/>
                </a:solidFill>
                <a:latin typeface="FixelTextI"/>
              </a:rPr>
              <a:t>географічних</a:t>
            </a:r>
            <a:r>
              <a:rPr lang="ru-RU" sz="3200" dirty="0">
                <a:solidFill>
                  <a:srgbClr val="171718"/>
                </a:solidFill>
                <a:latin typeface="FixelTextI"/>
              </a:rPr>
              <a:t> межах</a:t>
            </a:r>
            <a:r>
              <a:rPr lang="ru-RU" sz="3200" dirty="0" smtClean="0">
                <a:solidFill>
                  <a:srgbClr val="171718"/>
                </a:solidFill>
                <a:latin typeface="FixelTextI"/>
              </a:rPr>
              <a:t>?</a:t>
            </a:r>
          </a:p>
          <a:p>
            <a:pPr marL="457200" indent="-457200">
              <a:buFontTx/>
              <a:buChar char="-"/>
            </a:pPr>
            <a:r>
              <a:rPr lang="ru-RU" sz="3200" dirty="0" err="1">
                <a:solidFill>
                  <a:srgbClr val="171718"/>
                </a:solidFill>
                <a:latin typeface="FixelTextI"/>
              </a:rPr>
              <a:t>Чому</a:t>
            </a:r>
            <a:r>
              <a:rPr lang="ru-RU" sz="3200" dirty="0">
                <a:solidFill>
                  <a:srgbClr val="171718"/>
                </a:solidFill>
                <a:latin typeface="FixelTextI"/>
              </a:rPr>
              <a:t> ми </a:t>
            </a:r>
            <a:r>
              <a:rPr lang="ru-RU" sz="3200" dirty="0" err="1">
                <a:solidFill>
                  <a:srgbClr val="171718"/>
                </a:solidFill>
                <a:latin typeface="FixelTextI"/>
              </a:rPr>
              <a:t>засуджуємо</a:t>
            </a:r>
            <a:r>
              <a:rPr lang="ru-RU" sz="3200" dirty="0">
                <a:solidFill>
                  <a:srgbClr val="171718"/>
                </a:solidFill>
                <a:latin typeface="FixelTextI"/>
              </a:rPr>
              <a:t> </a:t>
            </a:r>
            <a:r>
              <a:rPr lang="ru-RU" sz="3200" dirty="0" err="1">
                <a:solidFill>
                  <a:srgbClr val="171718"/>
                </a:solidFill>
                <a:latin typeface="FixelTextI"/>
              </a:rPr>
              <a:t>біженців</a:t>
            </a:r>
            <a:r>
              <a:rPr lang="ru-RU" sz="3200" dirty="0">
                <a:solidFill>
                  <a:srgbClr val="171718"/>
                </a:solidFill>
                <a:latin typeface="FixelTextI"/>
              </a:rPr>
              <a:t>: </a:t>
            </a:r>
            <a:r>
              <a:rPr lang="ru-RU" sz="3200" dirty="0" err="1">
                <a:solidFill>
                  <a:srgbClr val="171718"/>
                </a:solidFill>
                <a:latin typeface="FixelTextI"/>
              </a:rPr>
              <a:t>психологія</a:t>
            </a:r>
            <a:r>
              <a:rPr lang="ru-RU" sz="3200" dirty="0">
                <a:solidFill>
                  <a:srgbClr val="171718"/>
                </a:solidFill>
                <a:latin typeface="FixelTextI"/>
              </a:rPr>
              <a:t> болю та </a:t>
            </a:r>
            <a:r>
              <a:rPr lang="ru-RU" sz="3200" dirty="0" err="1">
                <a:solidFill>
                  <a:srgbClr val="171718"/>
                </a:solidFill>
                <a:latin typeface="FixelTextI"/>
              </a:rPr>
              <a:t>заздрості</a:t>
            </a:r>
            <a:r>
              <a:rPr lang="ru-RU" sz="3200" dirty="0">
                <a:solidFill>
                  <a:srgbClr val="171718"/>
                </a:solidFill>
                <a:latin typeface="FixelTextI"/>
              </a:rPr>
              <a:t> у </a:t>
            </a:r>
            <a:r>
              <a:rPr lang="ru-RU" sz="3200" dirty="0" err="1">
                <a:solidFill>
                  <a:srgbClr val="171718"/>
                </a:solidFill>
                <a:latin typeface="FixelTextI"/>
              </a:rPr>
              <a:t>часи</a:t>
            </a:r>
            <a:r>
              <a:rPr lang="ru-RU" sz="3200" dirty="0">
                <a:solidFill>
                  <a:srgbClr val="171718"/>
                </a:solidFill>
                <a:latin typeface="FixelTextI"/>
              </a:rPr>
              <a:t> </a:t>
            </a:r>
            <a:r>
              <a:rPr lang="ru-RU" sz="3200" dirty="0" err="1" smtClean="0">
                <a:solidFill>
                  <a:srgbClr val="171718"/>
                </a:solidFill>
                <a:latin typeface="FixelTextI"/>
              </a:rPr>
              <a:t>війни</a:t>
            </a:r>
            <a:r>
              <a:rPr lang="ru-RU" sz="3200" dirty="0" smtClean="0">
                <a:solidFill>
                  <a:srgbClr val="171718"/>
                </a:solidFill>
                <a:latin typeface="FixelTextI"/>
              </a:rPr>
              <a:t>.</a:t>
            </a:r>
          </a:p>
          <a:p>
            <a:r>
              <a:rPr lang="uk-UA" sz="3600" dirty="0" smtClean="0"/>
              <a:t>-   Стояти до кінця, що це означає?</a:t>
            </a:r>
            <a:endParaRPr lang="ru-RU" sz="3600" dirty="0"/>
          </a:p>
        </p:txBody>
      </p:sp>
    </p:spTree>
    <p:extLst>
      <p:ext uri="{BB962C8B-B14F-4D97-AF65-F5344CB8AC3E}">
        <p14:creationId xmlns:p14="http://schemas.microsoft.com/office/powerpoint/2010/main" val="1274912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5701" y="388875"/>
            <a:ext cx="10515600" cy="1325563"/>
          </a:xfrm>
        </p:spPr>
        <p:txBody>
          <a:bodyPr>
            <a:noAutofit/>
          </a:bodyPr>
          <a:lstStyle/>
          <a:p>
            <a:r>
              <a:rPr lang="ru-RU" sz="3200" b="1" u="sng" dirty="0" err="1" smtClean="0"/>
              <a:t>Патріотизм</a:t>
            </a:r>
            <a:r>
              <a:rPr lang="ru-RU" sz="3200" b="1" dirty="0" smtClean="0"/>
              <a:t> — </a:t>
            </a:r>
            <a:r>
              <a:rPr lang="ru-RU" sz="3200" b="1" dirty="0" err="1" smtClean="0"/>
              <a:t>це</a:t>
            </a:r>
            <a:r>
              <a:rPr lang="ru-RU" sz="3200" b="1" dirty="0" smtClean="0"/>
              <a:t> </a:t>
            </a:r>
            <a:r>
              <a:rPr lang="ru-RU" sz="3200" b="1" dirty="0" err="1" smtClean="0"/>
              <a:t>гордість</a:t>
            </a:r>
            <a:r>
              <a:rPr lang="ru-RU" sz="3200" b="1" dirty="0" smtClean="0"/>
              <a:t> за </a:t>
            </a:r>
            <a:r>
              <a:rPr lang="ru-RU" sz="3200" b="1" dirty="0" err="1" smtClean="0"/>
              <a:t>досягнення</a:t>
            </a:r>
            <a:r>
              <a:rPr lang="ru-RU" sz="3200" b="1" dirty="0" smtClean="0"/>
              <a:t> </a:t>
            </a:r>
            <a:r>
              <a:rPr lang="ru-RU" sz="3200" b="1" dirty="0" err="1" smtClean="0"/>
              <a:t>своєї</a:t>
            </a:r>
            <a:r>
              <a:rPr lang="ru-RU" sz="3200" b="1" dirty="0" smtClean="0"/>
              <a:t> </a:t>
            </a:r>
            <a:r>
              <a:rPr lang="ru-RU" sz="3200" b="1" dirty="0" err="1" smtClean="0"/>
              <a:t>Батьківщини</a:t>
            </a:r>
            <a:r>
              <a:rPr lang="ru-RU" sz="3200" b="1" dirty="0" smtClean="0"/>
              <a:t>, </a:t>
            </a:r>
            <a:r>
              <a:rPr lang="ru-RU" sz="3200" b="1" dirty="0" err="1" smtClean="0"/>
              <a:t>пошана</a:t>
            </a:r>
            <a:r>
              <a:rPr lang="ru-RU" sz="3200" b="1" dirty="0" smtClean="0"/>
              <a:t> до </a:t>
            </a:r>
            <a:r>
              <a:rPr lang="ru-RU" sz="3200" b="1" dirty="0" err="1" smtClean="0"/>
              <a:t>її</a:t>
            </a:r>
            <a:r>
              <a:rPr lang="ru-RU" sz="3200" b="1" dirty="0" smtClean="0"/>
              <a:t> </a:t>
            </a:r>
            <a:r>
              <a:rPr lang="ru-RU" sz="3200" b="1" dirty="0" err="1" smtClean="0"/>
              <a:t>культури</a:t>
            </a:r>
            <a:r>
              <a:rPr lang="ru-RU" sz="3200" b="1" dirty="0" smtClean="0"/>
              <a:t>, </a:t>
            </a:r>
            <a:r>
              <a:rPr lang="ru-RU" sz="3200" b="1" dirty="0" err="1" smtClean="0"/>
              <a:t>традицій</a:t>
            </a:r>
            <a:r>
              <a:rPr lang="ru-RU" sz="3200" b="1" dirty="0" smtClean="0"/>
              <a:t> і </a:t>
            </a:r>
            <a:r>
              <a:rPr lang="ru-RU" sz="3200" b="1" dirty="0" err="1" smtClean="0"/>
              <a:t>минулого</a:t>
            </a:r>
            <a:r>
              <a:rPr lang="ru-RU" sz="3200" b="1" dirty="0" smtClean="0"/>
              <a:t>, </a:t>
            </a:r>
            <a:r>
              <a:rPr lang="ru-RU" sz="3200" b="1" dirty="0" err="1" smtClean="0"/>
              <a:t>прагнення</a:t>
            </a:r>
            <a:r>
              <a:rPr lang="ru-RU" sz="3200" b="1" dirty="0" smtClean="0"/>
              <a:t> </a:t>
            </a:r>
            <a:r>
              <a:rPr lang="ru-RU" sz="3200" b="1" dirty="0" err="1" smtClean="0"/>
              <a:t>зберегти</a:t>
            </a:r>
            <a:r>
              <a:rPr lang="ru-RU" sz="3200" b="1" dirty="0" smtClean="0"/>
              <a:t> й </a:t>
            </a:r>
            <a:r>
              <a:rPr lang="ru-RU" sz="3200" b="1" dirty="0" err="1" smtClean="0"/>
              <a:t>примножити</a:t>
            </a:r>
            <a:r>
              <a:rPr lang="ru-RU" sz="3200" b="1" dirty="0" smtClean="0"/>
              <a:t> </a:t>
            </a:r>
            <a:r>
              <a:rPr lang="ru-RU" sz="3200" b="1" dirty="0" err="1" smtClean="0"/>
              <a:t>їх</a:t>
            </a:r>
            <a:r>
              <a:rPr lang="ru-RU" sz="3200" b="1" dirty="0" smtClean="0"/>
              <a:t>, а </a:t>
            </a:r>
            <a:r>
              <a:rPr lang="ru-RU" sz="3200" b="1" dirty="0" err="1" smtClean="0"/>
              <a:t>також</a:t>
            </a:r>
            <a:r>
              <a:rPr lang="ru-RU" sz="3200" b="1" dirty="0" smtClean="0"/>
              <a:t> </a:t>
            </a:r>
            <a:r>
              <a:rPr lang="ru-RU" sz="3200" b="1" dirty="0" err="1" smtClean="0"/>
              <a:t>захищати</a:t>
            </a:r>
            <a:r>
              <a:rPr lang="ru-RU" sz="3200" b="1" dirty="0" smtClean="0"/>
              <a:t> </a:t>
            </a:r>
            <a:r>
              <a:rPr lang="ru-RU" sz="3200" b="1" dirty="0" err="1" smtClean="0"/>
              <a:t>інтереси</a:t>
            </a:r>
            <a:r>
              <a:rPr lang="ru-RU" sz="3200" b="1" dirty="0" smtClean="0"/>
              <a:t> </a:t>
            </a:r>
            <a:r>
              <a:rPr lang="ru-RU" sz="3200" b="1" dirty="0" err="1" smtClean="0"/>
              <a:t>своєї</a:t>
            </a:r>
            <a:r>
              <a:rPr lang="ru-RU" sz="3200" b="1" dirty="0" smtClean="0"/>
              <a:t> </a:t>
            </a:r>
            <a:r>
              <a:rPr lang="ru-RU" sz="3200" b="1" dirty="0" err="1" smtClean="0"/>
              <a:t>країни</a:t>
            </a:r>
            <a:r>
              <a:rPr lang="ru-RU" sz="3200" b="1" dirty="0" smtClean="0"/>
              <a:t> та </a:t>
            </a:r>
            <a:r>
              <a:rPr lang="ru-RU" sz="3200" b="1" dirty="0" err="1" smtClean="0"/>
              <a:t>свого</a:t>
            </a:r>
            <a:r>
              <a:rPr lang="ru-RU" sz="3200" b="1" dirty="0" smtClean="0"/>
              <a:t> народу.</a:t>
            </a:r>
            <a:endParaRPr lang="ru-RU" sz="3200" b="1"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509" y="2136383"/>
            <a:ext cx="11424062" cy="4537549"/>
          </a:xfrm>
          <a:prstGeom prst="rect">
            <a:avLst/>
          </a:prstGeom>
        </p:spPr>
      </p:pic>
    </p:spTree>
    <p:extLst>
      <p:ext uri="{BB962C8B-B14F-4D97-AF65-F5344CB8AC3E}">
        <p14:creationId xmlns:p14="http://schemas.microsoft.com/office/powerpoint/2010/main" val="3224822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003" y="365124"/>
            <a:ext cx="11982202" cy="6285057"/>
          </a:xfrm>
        </p:spPr>
        <p:txBody>
          <a:bodyPr>
            <a:noAutofit/>
          </a:bodyPr>
          <a:lstStyle/>
          <a:p>
            <a:r>
              <a:rPr lang="ru-RU" sz="1800" b="1" dirty="0" err="1">
                <a:solidFill>
                  <a:srgbClr val="0070C0"/>
                </a:solidFill>
              </a:rPr>
              <a:t>Чи</a:t>
            </a:r>
            <a:r>
              <a:rPr lang="ru-RU" sz="1800" b="1" dirty="0">
                <a:solidFill>
                  <a:srgbClr val="0070C0"/>
                </a:solidFill>
              </a:rPr>
              <a:t> я — </a:t>
            </a:r>
            <a:r>
              <a:rPr lang="ru-RU" sz="1800" b="1" dirty="0" err="1">
                <a:solidFill>
                  <a:srgbClr val="0070C0"/>
                </a:solidFill>
              </a:rPr>
              <a:t>патріот</a:t>
            </a:r>
            <a:r>
              <a:rPr lang="ru-RU" sz="1800" b="1" dirty="0">
                <a:solidFill>
                  <a:srgbClr val="0070C0"/>
                </a:solidFill>
              </a:rPr>
              <a:t>?</a:t>
            </a:r>
            <a:br>
              <a:rPr lang="ru-RU" sz="1800" b="1" dirty="0">
                <a:solidFill>
                  <a:srgbClr val="0070C0"/>
                </a:solidFill>
              </a:rPr>
            </a:br>
            <a:r>
              <a:rPr lang="ru-RU" sz="1800" b="1" dirty="0"/>
              <a:t/>
            </a:r>
            <a:br>
              <a:rPr lang="ru-RU" sz="1800" b="1" dirty="0"/>
            </a:br>
            <a:r>
              <a:rPr lang="ru-RU" sz="1800" i="1" dirty="0" err="1"/>
              <a:t>Звичайно</a:t>
            </a:r>
            <a:r>
              <a:rPr lang="ru-RU" sz="1800" i="1" dirty="0"/>
              <a:t>, </a:t>
            </a:r>
            <a:r>
              <a:rPr lang="ru-RU" sz="1800" i="1" dirty="0" err="1"/>
              <a:t>немає</a:t>
            </a:r>
            <a:r>
              <a:rPr lang="ru-RU" sz="1800" i="1" dirty="0"/>
              <a:t> </a:t>
            </a:r>
            <a:r>
              <a:rPr lang="ru-RU" sz="1800" i="1" dirty="0" err="1"/>
              <a:t>методології</a:t>
            </a:r>
            <a:r>
              <a:rPr lang="ru-RU" sz="1800" i="1" dirty="0"/>
              <a:t>, яка </a:t>
            </a:r>
            <a:r>
              <a:rPr lang="ru-RU" sz="1800" i="1" dirty="0" err="1"/>
              <a:t>визначить</a:t>
            </a:r>
            <a:r>
              <a:rPr lang="ru-RU" sz="1800" i="1" dirty="0"/>
              <a:t> </a:t>
            </a:r>
            <a:r>
              <a:rPr lang="ru-RU" sz="1800" i="1" dirty="0" err="1"/>
              <a:t>рівень</a:t>
            </a:r>
            <a:r>
              <a:rPr lang="ru-RU" sz="1800" i="1" dirty="0"/>
              <a:t> </a:t>
            </a:r>
            <a:r>
              <a:rPr lang="ru-RU" sz="1800" i="1" dirty="0" err="1"/>
              <a:t>патріотизму</a:t>
            </a:r>
            <a:r>
              <a:rPr lang="ru-RU" sz="1800" i="1" dirty="0"/>
              <a:t> в </a:t>
            </a:r>
            <a:r>
              <a:rPr lang="ru-RU" sz="1800" i="1" dirty="0" err="1"/>
              <a:t>відсотках</a:t>
            </a:r>
            <a:r>
              <a:rPr lang="ru-RU" sz="1800" i="1" dirty="0"/>
              <a:t>. </a:t>
            </a:r>
            <a:r>
              <a:rPr lang="ru-RU" sz="1800" i="1" dirty="0" err="1"/>
              <a:t>Проте</a:t>
            </a:r>
            <a:r>
              <a:rPr lang="ru-RU" sz="1800" i="1" dirty="0"/>
              <a:t> для </a:t>
            </a:r>
            <a:r>
              <a:rPr lang="ru-RU" sz="1800" i="1" dirty="0" err="1"/>
              <a:t>рефлексій</a:t>
            </a:r>
            <a:r>
              <a:rPr lang="ru-RU" sz="1800" i="1" dirty="0"/>
              <a:t> на </a:t>
            </a:r>
            <a:r>
              <a:rPr lang="ru-RU" sz="1800" i="1" dirty="0" err="1"/>
              <a:t>цю</a:t>
            </a:r>
            <a:r>
              <a:rPr lang="ru-RU" sz="1800" i="1" dirty="0"/>
              <a:t> тему </a:t>
            </a:r>
            <a:r>
              <a:rPr lang="ru-RU" sz="1800" i="1" dirty="0" err="1"/>
              <a:t>можна</a:t>
            </a:r>
            <a:r>
              <a:rPr lang="ru-RU" sz="1800" i="1" dirty="0"/>
              <a:t> </a:t>
            </a:r>
            <a:r>
              <a:rPr lang="ru-RU" sz="1800" i="1" dirty="0" err="1"/>
              <a:t>поставити</a:t>
            </a:r>
            <a:r>
              <a:rPr lang="ru-RU" sz="1800" i="1" dirty="0"/>
              <a:t> </a:t>
            </a:r>
            <a:r>
              <a:rPr lang="ru-RU" sz="1800" i="1" dirty="0" err="1"/>
              <a:t>собі</a:t>
            </a:r>
            <a:r>
              <a:rPr lang="ru-RU" sz="1800" i="1" dirty="0"/>
              <a:t> </a:t>
            </a:r>
            <a:r>
              <a:rPr lang="ru-RU" sz="1800" i="1" dirty="0" err="1"/>
              <a:t>кілька</a:t>
            </a:r>
            <a:r>
              <a:rPr lang="ru-RU" sz="1800" i="1" dirty="0"/>
              <a:t> </a:t>
            </a:r>
            <a:r>
              <a:rPr lang="ru-RU" sz="1800" i="1" dirty="0" err="1"/>
              <a:t>питань</a:t>
            </a:r>
            <a:r>
              <a:rPr lang="ru-RU" sz="1800" i="1" dirty="0"/>
              <a:t>. </a:t>
            </a:r>
            <a:r>
              <a:rPr lang="ru-RU" sz="1800" b="1" dirty="0"/>
              <a:t/>
            </a:r>
            <a:br>
              <a:rPr lang="ru-RU" sz="1800" b="1" dirty="0"/>
            </a:br>
            <a:r>
              <a:rPr lang="ru-RU" sz="1800" b="1" dirty="0"/>
              <a:t>1. </a:t>
            </a:r>
            <a:r>
              <a:rPr lang="ru-RU" sz="1800" b="1" dirty="0" err="1"/>
              <a:t>Чи</a:t>
            </a:r>
            <a:r>
              <a:rPr lang="ru-RU" sz="1800" b="1" dirty="0"/>
              <a:t> </a:t>
            </a:r>
            <a:r>
              <a:rPr lang="ru-RU" sz="1800" b="1" dirty="0" err="1"/>
              <a:t>поважаю</a:t>
            </a:r>
            <a:r>
              <a:rPr lang="ru-RU" sz="1800" b="1" dirty="0"/>
              <a:t> я </a:t>
            </a:r>
            <a:r>
              <a:rPr lang="ru-RU" sz="1800" b="1" dirty="0" err="1"/>
              <a:t>свій</a:t>
            </a:r>
            <a:r>
              <a:rPr lang="ru-RU" sz="1800" b="1" dirty="0"/>
              <a:t> </a:t>
            </a:r>
            <a:r>
              <a:rPr lang="ru-RU" sz="1800" b="1" dirty="0" err="1"/>
              <a:t>рід</a:t>
            </a:r>
            <a:r>
              <a:rPr lang="ru-RU" sz="1800" b="1" dirty="0"/>
              <a:t>, </a:t>
            </a:r>
            <a:r>
              <a:rPr lang="ru-RU" sz="1800" b="1" dirty="0" err="1"/>
              <a:t>історію</a:t>
            </a:r>
            <a:r>
              <a:rPr lang="ru-RU" sz="1800" b="1" dirty="0"/>
              <a:t>, культуру, </a:t>
            </a:r>
            <a:r>
              <a:rPr lang="ru-RU" sz="1800" b="1" dirty="0" err="1"/>
              <a:t>традиції</a:t>
            </a:r>
            <a:r>
              <a:rPr lang="ru-RU" sz="1800" b="1" dirty="0"/>
              <a:t>, </a:t>
            </a:r>
            <a:r>
              <a:rPr lang="ru-RU" sz="1800" b="1" dirty="0" err="1"/>
              <a:t>мову</a:t>
            </a:r>
            <a:r>
              <a:rPr lang="ru-RU" sz="1800" b="1" dirty="0"/>
              <a:t>? </a:t>
            </a:r>
            <a:r>
              <a:rPr lang="ru-RU" sz="1800" b="1" dirty="0" err="1"/>
              <a:t>Чи</a:t>
            </a:r>
            <a:r>
              <a:rPr lang="ru-RU" sz="1800" b="1" dirty="0"/>
              <a:t> включаю </a:t>
            </a:r>
            <a:r>
              <a:rPr lang="ru-RU" sz="1800" b="1" dirty="0" err="1"/>
              <a:t>певні</a:t>
            </a:r>
            <a:r>
              <a:rPr lang="ru-RU" sz="1800" b="1" dirty="0"/>
              <a:t> </a:t>
            </a:r>
            <a:r>
              <a:rPr lang="ru-RU" sz="1800" b="1" dirty="0" err="1"/>
              <a:t>елементи</a:t>
            </a:r>
            <a:r>
              <a:rPr lang="ru-RU" sz="1800" b="1" dirty="0"/>
              <a:t> </a:t>
            </a:r>
            <a:r>
              <a:rPr lang="ru-RU" sz="1800" b="1" dirty="0" err="1"/>
              <a:t>цього</a:t>
            </a:r>
            <a:r>
              <a:rPr lang="ru-RU" sz="1800" b="1" dirty="0"/>
              <a:t> в </a:t>
            </a:r>
            <a:r>
              <a:rPr lang="ru-RU" sz="1800" b="1" dirty="0" err="1"/>
              <a:t>своє</a:t>
            </a:r>
            <a:r>
              <a:rPr lang="ru-RU" sz="1800" b="1" dirty="0"/>
              <a:t> </a:t>
            </a:r>
            <a:r>
              <a:rPr lang="ru-RU" sz="1800" b="1" dirty="0" err="1"/>
              <a:t>звичне</a:t>
            </a:r>
            <a:r>
              <a:rPr lang="ru-RU" sz="1800" b="1" dirty="0"/>
              <a:t> </a:t>
            </a:r>
            <a:r>
              <a:rPr lang="ru-RU" sz="1800" b="1" dirty="0" err="1"/>
              <a:t>сучасне</a:t>
            </a:r>
            <a:r>
              <a:rPr lang="ru-RU" sz="1800" b="1" dirty="0"/>
              <a:t> </a:t>
            </a:r>
            <a:r>
              <a:rPr lang="ru-RU" sz="1800" b="1" dirty="0" err="1"/>
              <a:t>життя</a:t>
            </a:r>
            <a:r>
              <a:rPr lang="ru-RU" sz="1800" b="1" dirty="0" smtClean="0"/>
              <a:t>?  Так        </a:t>
            </a:r>
            <a:r>
              <a:rPr lang="ru-RU" sz="1800" b="1" dirty="0" err="1" smtClean="0"/>
              <a:t>ні</a:t>
            </a:r>
            <a:r>
              <a:rPr lang="ru-RU" sz="1800" b="1" dirty="0"/>
              <a:t/>
            </a:r>
            <a:br>
              <a:rPr lang="ru-RU" sz="1800" b="1" dirty="0"/>
            </a:br>
            <a:r>
              <a:rPr lang="ru-RU" sz="1800" b="1" dirty="0"/>
              <a:t/>
            </a:r>
            <a:br>
              <a:rPr lang="ru-RU" sz="1800" b="1" dirty="0"/>
            </a:br>
            <a:r>
              <a:rPr lang="ru-RU" sz="1800" b="1" dirty="0"/>
              <a:t>2. </a:t>
            </a:r>
            <a:r>
              <a:rPr lang="ru-RU" sz="1800" b="1" dirty="0" err="1"/>
              <a:t>Чи</a:t>
            </a:r>
            <a:r>
              <a:rPr lang="ru-RU" sz="1800" b="1" dirty="0"/>
              <a:t> </a:t>
            </a:r>
            <a:r>
              <a:rPr lang="ru-RU" sz="1800" b="1" dirty="0" err="1"/>
              <a:t>поважаю</a:t>
            </a:r>
            <a:r>
              <a:rPr lang="ru-RU" sz="1800" b="1" dirty="0"/>
              <a:t> я </a:t>
            </a:r>
            <a:r>
              <a:rPr lang="ru-RU" sz="1800" b="1" dirty="0" err="1"/>
              <a:t>своїх</a:t>
            </a:r>
            <a:r>
              <a:rPr lang="ru-RU" sz="1800" b="1" dirty="0"/>
              <a:t> </a:t>
            </a:r>
            <a:r>
              <a:rPr lang="ru-RU" sz="1800" b="1" dirty="0" err="1"/>
              <a:t>батьків</a:t>
            </a:r>
            <a:r>
              <a:rPr lang="ru-RU" sz="1800" b="1" dirty="0"/>
              <a:t>? </a:t>
            </a:r>
            <a:r>
              <a:rPr lang="ru-RU" sz="1800" b="1" dirty="0" err="1"/>
              <a:t>Сусідів</a:t>
            </a:r>
            <a:r>
              <a:rPr lang="ru-RU" sz="1800" b="1" dirty="0"/>
              <a:t>? </a:t>
            </a:r>
            <a:r>
              <a:rPr lang="ru-RU" sz="1800" b="1" dirty="0" err="1"/>
              <a:t>Співгромадян</a:t>
            </a:r>
            <a:r>
              <a:rPr lang="ru-RU" sz="1800" b="1" dirty="0" smtClean="0"/>
              <a:t>?  Так             </a:t>
            </a:r>
            <a:r>
              <a:rPr lang="ru-RU" sz="1800" b="1" dirty="0" err="1" smtClean="0"/>
              <a:t>ні</a:t>
            </a:r>
            <a:r>
              <a:rPr lang="ru-RU" sz="1800" b="1" dirty="0"/>
              <a:t/>
            </a:r>
            <a:br>
              <a:rPr lang="ru-RU" sz="1800" b="1" dirty="0"/>
            </a:br>
            <a:r>
              <a:rPr lang="ru-RU" sz="1800" b="1" dirty="0"/>
              <a:t/>
            </a:r>
            <a:br>
              <a:rPr lang="ru-RU" sz="1800" b="1" dirty="0"/>
            </a:br>
            <a:r>
              <a:rPr lang="ru-RU" sz="1800" b="1" dirty="0"/>
              <a:t>3. </a:t>
            </a:r>
            <a:r>
              <a:rPr lang="ru-RU" sz="1800" b="1" dirty="0" err="1"/>
              <a:t>Чи</a:t>
            </a:r>
            <a:r>
              <a:rPr lang="ru-RU" sz="1800" b="1" dirty="0"/>
              <a:t> </a:t>
            </a:r>
            <a:r>
              <a:rPr lang="ru-RU" sz="1800" b="1" dirty="0" err="1"/>
              <a:t>боляче</a:t>
            </a:r>
            <a:r>
              <a:rPr lang="ru-RU" sz="1800" b="1" dirty="0"/>
              <a:t> </a:t>
            </a:r>
            <a:r>
              <a:rPr lang="ru-RU" sz="1800" b="1" dirty="0" err="1"/>
              <a:t>мені</a:t>
            </a:r>
            <a:r>
              <a:rPr lang="ru-RU" sz="1800" b="1" dirty="0"/>
              <a:t>, коли в </a:t>
            </a:r>
            <a:r>
              <a:rPr lang="ru-RU" sz="1800" b="1" dirty="0" err="1"/>
              <a:t>моїй</a:t>
            </a:r>
            <a:r>
              <a:rPr lang="ru-RU" sz="1800" b="1" dirty="0"/>
              <a:t> </a:t>
            </a:r>
            <a:r>
              <a:rPr lang="ru-RU" sz="1800" b="1" dirty="0" err="1"/>
              <a:t>країні</a:t>
            </a:r>
            <a:r>
              <a:rPr lang="ru-RU" sz="1800" b="1" dirty="0"/>
              <a:t> </a:t>
            </a:r>
            <a:r>
              <a:rPr lang="ru-RU" sz="1800" b="1" dirty="0" err="1"/>
              <a:t>відбуваються</a:t>
            </a:r>
            <a:r>
              <a:rPr lang="ru-RU" sz="1800" b="1" dirty="0"/>
              <a:t> </a:t>
            </a:r>
            <a:r>
              <a:rPr lang="ru-RU" sz="1800" b="1" dirty="0" err="1"/>
              <a:t>трагічні</a:t>
            </a:r>
            <a:r>
              <a:rPr lang="ru-RU" sz="1800" b="1" dirty="0"/>
              <a:t> </a:t>
            </a:r>
            <a:r>
              <a:rPr lang="ru-RU" sz="1800" b="1" dirty="0" err="1"/>
              <a:t>події</a:t>
            </a:r>
            <a:r>
              <a:rPr lang="ru-RU" sz="1800" b="1" dirty="0" smtClean="0"/>
              <a:t>?   Так      </a:t>
            </a:r>
            <a:r>
              <a:rPr lang="ru-RU" sz="1800" b="1" dirty="0" err="1" smtClean="0"/>
              <a:t>ні</a:t>
            </a:r>
            <a:r>
              <a:rPr lang="ru-RU" sz="1800" b="1" dirty="0"/>
              <a:t/>
            </a:r>
            <a:br>
              <a:rPr lang="ru-RU" sz="1800" b="1" dirty="0"/>
            </a:br>
            <a:r>
              <a:rPr lang="ru-RU" sz="1800" b="1" dirty="0"/>
              <a:t/>
            </a:r>
            <a:br>
              <a:rPr lang="ru-RU" sz="1800" b="1" dirty="0"/>
            </a:br>
            <a:r>
              <a:rPr lang="ru-RU" sz="1800" b="1" dirty="0"/>
              <a:t>4. </a:t>
            </a:r>
            <a:r>
              <a:rPr lang="ru-RU" sz="1800" b="1" dirty="0" err="1"/>
              <a:t>Чи</a:t>
            </a:r>
            <a:r>
              <a:rPr lang="ru-RU" sz="1800" b="1" dirty="0"/>
              <a:t> </a:t>
            </a:r>
            <a:r>
              <a:rPr lang="ru-RU" sz="1800" b="1" dirty="0" err="1"/>
              <a:t>готовий</a:t>
            </a:r>
            <a:r>
              <a:rPr lang="ru-RU" sz="1800" b="1" dirty="0"/>
              <a:t> я </a:t>
            </a:r>
            <a:r>
              <a:rPr lang="ru-RU" sz="1800" b="1" dirty="0" err="1"/>
              <a:t>мати</a:t>
            </a:r>
            <a:r>
              <a:rPr lang="ru-RU" sz="1800" b="1" dirty="0"/>
              <a:t> не </a:t>
            </a:r>
            <a:r>
              <a:rPr lang="ru-RU" sz="1800" b="1" dirty="0" err="1"/>
              <a:t>тільки</a:t>
            </a:r>
            <a:r>
              <a:rPr lang="ru-RU" sz="1800" b="1" dirty="0"/>
              <a:t> права як </a:t>
            </a:r>
            <a:r>
              <a:rPr lang="ru-RU" sz="1800" b="1" dirty="0" err="1"/>
              <a:t>громадянин</a:t>
            </a:r>
            <a:r>
              <a:rPr lang="ru-RU" sz="1800" b="1" dirty="0"/>
              <a:t>, а й </a:t>
            </a:r>
            <a:r>
              <a:rPr lang="ru-RU" sz="1800" b="1" dirty="0" err="1"/>
              <a:t>обов’язки</a:t>
            </a:r>
            <a:r>
              <a:rPr lang="ru-RU" sz="1800" b="1" dirty="0"/>
              <a:t> та </a:t>
            </a:r>
            <a:r>
              <a:rPr lang="ru-RU" sz="1800" b="1" dirty="0" err="1"/>
              <a:t>відповідальність</a:t>
            </a:r>
            <a:r>
              <a:rPr lang="ru-RU" sz="1800" b="1" dirty="0"/>
              <a:t> перед державою та народом? </a:t>
            </a:r>
            <a:r>
              <a:rPr lang="ru-RU" sz="1800" b="1" dirty="0" err="1"/>
              <a:t>Зокрема</a:t>
            </a:r>
            <a:r>
              <a:rPr lang="ru-RU" sz="1800" b="1" dirty="0"/>
              <a:t> й у </a:t>
            </a:r>
            <a:r>
              <a:rPr lang="ru-RU" sz="1800" b="1" dirty="0" err="1"/>
              <a:t>важкі</a:t>
            </a:r>
            <a:r>
              <a:rPr lang="ru-RU" sz="1800" b="1" dirty="0"/>
              <a:t> </a:t>
            </a:r>
            <a:r>
              <a:rPr lang="ru-RU" sz="1800" b="1" dirty="0" err="1"/>
              <a:t>часи</a:t>
            </a:r>
            <a:r>
              <a:rPr lang="ru-RU" sz="1800" b="1" dirty="0"/>
              <a:t>, </a:t>
            </a:r>
            <a:r>
              <a:rPr lang="ru-RU" sz="1800" b="1" dirty="0" err="1"/>
              <a:t>тобто</a:t>
            </a:r>
            <a:r>
              <a:rPr lang="ru-RU" sz="1800" b="1" dirty="0"/>
              <a:t> </a:t>
            </a:r>
            <a:r>
              <a:rPr lang="ru-RU" sz="1800" b="1" dirty="0" err="1"/>
              <a:t>ділити</a:t>
            </a:r>
            <a:r>
              <a:rPr lang="ru-RU" sz="1800" b="1" dirty="0"/>
              <a:t> не </a:t>
            </a:r>
            <a:r>
              <a:rPr lang="ru-RU" sz="1800" b="1" dirty="0" err="1"/>
              <a:t>тільки</a:t>
            </a:r>
            <a:r>
              <a:rPr lang="ru-RU" sz="1800" b="1" dirty="0"/>
              <a:t> перемоги, а й </a:t>
            </a:r>
            <a:r>
              <a:rPr lang="ru-RU" sz="1800" b="1" dirty="0" err="1"/>
              <a:t>випробування</a:t>
            </a:r>
            <a:r>
              <a:rPr lang="ru-RU" sz="1800" b="1" dirty="0" smtClean="0"/>
              <a:t>?   Так     </a:t>
            </a:r>
            <a:r>
              <a:rPr lang="ru-RU" sz="1800" b="1" dirty="0" err="1" smtClean="0"/>
              <a:t>ні</a:t>
            </a:r>
            <a:r>
              <a:rPr lang="ru-RU" sz="1800" b="1" dirty="0" smtClean="0"/>
              <a:t> </a:t>
            </a:r>
            <a:r>
              <a:rPr lang="ru-RU" sz="1800" b="1" dirty="0"/>
              <a:t/>
            </a:r>
            <a:br>
              <a:rPr lang="ru-RU" sz="1800" b="1" dirty="0"/>
            </a:br>
            <a:r>
              <a:rPr lang="ru-RU" sz="1800" b="1" dirty="0"/>
              <a:t/>
            </a:r>
            <a:br>
              <a:rPr lang="ru-RU" sz="1800" b="1" dirty="0"/>
            </a:br>
            <a:r>
              <a:rPr lang="ru-RU" sz="1800" b="1" dirty="0"/>
              <a:t>5. </a:t>
            </a:r>
            <a:r>
              <a:rPr lang="ru-RU" sz="1800" b="1" dirty="0" err="1"/>
              <a:t>Чи</a:t>
            </a:r>
            <a:r>
              <a:rPr lang="ru-RU" sz="1800" b="1" dirty="0"/>
              <a:t> </a:t>
            </a:r>
            <a:r>
              <a:rPr lang="ru-RU" sz="1800" b="1" dirty="0" err="1"/>
              <a:t>готовий</a:t>
            </a:r>
            <a:r>
              <a:rPr lang="ru-RU" sz="1800" b="1" dirty="0"/>
              <a:t> я </a:t>
            </a:r>
            <a:r>
              <a:rPr lang="ru-RU" sz="1800" b="1" dirty="0" err="1"/>
              <a:t>працювати</a:t>
            </a:r>
            <a:r>
              <a:rPr lang="ru-RU" sz="1800" b="1" dirty="0"/>
              <a:t> не </a:t>
            </a:r>
            <a:r>
              <a:rPr lang="ru-RU" sz="1800" b="1" dirty="0" err="1"/>
              <a:t>тільки</a:t>
            </a:r>
            <a:r>
              <a:rPr lang="ru-RU" sz="1800" b="1" dirty="0"/>
              <a:t> для </a:t>
            </a:r>
            <a:r>
              <a:rPr lang="ru-RU" sz="1800" b="1" dirty="0" err="1"/>
              <a:t>задоволення</a:t>
            </a:r>
            <a:r>
              <a:rPr lang="ru-RU" sz="1800" b="1" dirty="0"/>
              <a:t> </a:t>
            </a:r>
            <a:r>
              <a:rPr lang="ru-RU" sz="1800" b="1" dirty="0" err="1"/>
              <a:t>персональних</a:t>
            </a:r>
            <a:r>
              <a:rPr lang="ru-RU" sz="1800" b="1" dirty="0"/>
              <a:t> </a:t>
            </a:r>
            <a:r>
              <a:rPr lang="ru-RU" sz="1800" b="1" dirty="0" err="1"/>
              <a:t>інтересів</a:t>
            </a:r>
            <a:r>
              <a:rPr lang="ru-RU" sz="1800" b="1" dirty="0"/>
              <a:t>, а і </a:t>
            </a:r>
            <a:r>
              <a:rPr lang="ru-RU" sz="1800" b="1" dirty="0" err="1"/>
              <a:t>задля</a:t>
            </a:r>
            <a:r>
              <a:rPr lang="ru-RU" sz="1800" b="1" dirty="0"/>
              <a:t> </a:t>
            </a:r>
            <a:r>
              <a:rPr lang="ru-RU" sz="1800" b="1" dirty="0" err="1"/>
              <a:t>розвитку</a:t>
            </a:r>
            <a:r>
              <a:rPr lang="ru-RU" sz="1800" b="1" dirty="0"/>
              <a:t> </a:t>
            </a:r>
            <a:r>
              <a:rPr lang="ru-RU" sz="1800" b="1" dirty="0" err="1"/>
              <a:t>своєї</a:t>
            </a:r>
            <a:r>
              <a:rPr lang="ru-RU" sz="1800" b="1" dirty="0"/>
              <a:t> </a:t>
            </a:r>
            <a:r>
              <a:rPr lang="ru-RU" sz="1800" b="1" dirty="0" err="1"/>
              <a:t>країни</a:t>
            </a:r>
            <a:r>
              <a:rPr lang="ru-RU" sz="1800" b="1" dirty="0" smtClean="0"/>
              <a:t>?  Так   </a:t>
            </a:r>
            <a:r>
              <a:rPr lang="ru-RU" sz="1800" b="1" dirty="0" err="1" smtClean="0"/>
              <a:t>ні</a:t>
            </a:r>
            <a:r>
              <a:rPr lang="ru-RU" sz="1800" b="1" dirty="0"/>
              <a:t/>
            </a:r>
            <a:br>
              <a:rPr lang="ru-RU" sz="1800" b="1" dirty="0"/>
            </a:br>
            <a:r>
              <a:rPr lang="ru-RU" sz="1800" b="1" dirty="0"/>
              <a:t/>
            </a:r>
            <a:br>
              <a:rPr lang="ru-RU" sz="1800" b="1" dirty="0"/>
            </a:br>
            <a:r>
              <a:rPr lang="ru-RU" sz="1800" b="1" dirty="0"/>
              <a:t>6. </a:t>
            </a:r>
            <a:r>
              <a:rPr lang="ru-RU" sz="1800" b="1" dirty="0" err="1"/>
              <a:t>Чи</a:t>
            </a:r>
            <a:r>
              <a:rPr lang="ru-RU" sz="1800" b="1" dirty="0"/>
              <a:t> </a:t>
            </a:r>
            <a:r>
              <a:rPr lang="ru-RU" sz="1800" b="1" dirty="0" err="1"/>
              <a:t>готовий</a:t>
            </a:r>
            <a:r>
              <a:rPr lang="ru-RU" sz="1800" b="1" dirty="0"/>
              <a:t> я </a:t>
            </a:r>
            <a:r>
              <a:rPr lang="ru-RU" sz="1800" b="1" dirty="0" err="1"/>
              <a:t>захищати</a:t>
            </a:r>
            <a:r>
              <a:rPr lang="ru-RU" sz="1800" b="1" dirty="0"/>
              <a:t> </a:t>
            </a:r>
            <a:r>
              <a:rPr lang="ru-RU" sz="1800" b="1" dirty="0" err="1"/>
              <a:t>інтереси</a:t>
            </a:r>
            <a:r>
              <a:rPr lang="ru-RU" sz="1800" b="1" dirty="0"/>
              <a:t> </a:t>
            </a:r>
            <a:r>
              <a:rPr lang="ru-RU" sz="1800" b="1" dirty="0" err="1"/>
              <a:t>Батьківщини</a:t>
            </a:r>
            <a:r>
              <a:rPr lang="ru-RU" sz="1800" b="1" dirty="0"/>
              <a:t> ресурсами, </a:t>
            </a:r>
            <a:r>
              <a:rPr lang="ru-RU" sz="1800" b="1" dirty="0" err="1"/>
              <a:t>які</a:t>
            </a:r>
            <a:r>
              <a:rPr lang="ru-RU" sz="1800" b="1" dirty="0"/>
              <a:t> маю — </a:t>
            </a:r>
            <a:r>
              <a:rPr lang="ru-RU" sz="1800" b="1" dirty="0" err="1"/>
              <a:t>зброєю</a:t>
            </a:r>
            <a:r>
              <a:rPr lang="ru-RU" sz="1800" b="1" dirty="0"/>
              <a:t>, </a:t>
            </a:r>
            <a:r>
              <a:rPr lang="ru-RU" sz="1800" b="1" dirty="0" err="1"/>
              <a:t>грошима</a:t>
            </a:r>
            <a:r>
              <a:rPr lang="ru-RU" sz="1800" b="1" dirty="0"/>
              <a:t>, </a:t>
            </a:r>
            <a:r>
              <a:rPr lang="ru-RU" sz="1800" b="1" dirty="0" err="1"/>
              <a:t>діяльністю</a:t>
            </a:r>
            <a:r>
              <a:rPr lang="ru-RU" sz="1800" b="1" dirty="0"/>
              <a:t>, </a:t>
            </a:r>
            <a:r>
              <a:rPr lang="ru-RU" sz="1800" b="1" dirty="0" err="1"/>
              <a:t>інтелектуальною</a:t>
            </a:r>
            <a:r>
              <a:rPr lang="ru-RU" sz="1800" b="1" dirty="0"/>
              <a:t>, </a:t>
            </a:r>
            <a:r>
              <a:rPr lang="ru-RU" sz="1800" b="1" dirty="0" err="1"/>
              <a:t>фізичною</a:t>
            </a:r>
            <a:r>
              <a:rPr lang="ru-RU" sz="1800" b="1" dirty="0"/>
              <a:t> </a:t>
            </a:r>
            <a:r>
              <a:rPr lang="ru-RU" sz="1800" b="1" dirty="0" err="1"/>
              <a:t>роботою</a:t>
            </a:r>
            <a:r>
              <a:rPr lang="ru-RU" sz="1800" b="1" dirty="0"/>
              <a:t> </a:t>
            </a:r>
            <a:r>
              <a:rPr lang="ru-RU" sz="1800" b="1" dirty="0" err="1"/>
              <a:t>тощо</a:t>
            </a:r>
            <a:r>
              <a:rPr lang="ru-RU" sz="1800" b="1" dirty="0" smtClean="0"/>
              <a:t>?   Так    </a:t>
            </a:r>
            <a:r>
              <a:rPr lang="ru-RU" sz="1800" b="1" dirty="0" err="1" smtClean="0"/>
              <a:t>ні</a:t>
            </a:r>
            <a:r>
              <a:rPr lang="ru-RU" sz="1800" b="1" dirty="0"/>
              <a:t/>
            </a:r>
            <a:br>
              <a:rPr lang="ru-RU" sz="1800" b="1" dirty="0"/>
            </a:br>
            <a:r>
              <a:rPr lang="ru-RU" sz="1800" b="1" dirty="0"/>
              <a:t/>
            </a:r>
            <a:br>
              <a:rPr lang="ru-RU" sz="1800" b="1" dirty="0"/>
            </a:br>
            <a:r>
              <a:rPr lang="ru-RU" sz="1800" b="1" dirty="0"/>
              <a:t>7. </a:t>
            </a:r>
            <a:r>
              <a:rPr lang="ru-RU" sz="1800" b="1" dirty="0" err="1"/>
              <a:t>Чи</a:t>
            </a:r>
            <a:r>
              <a:rPr lang="ru-RU" sz="1800" b="1" dirty="0"/>
              <a:t> знаю, </a:t>
            </a:r>
            <a:r>
              <a:rPr lang="ru-RU" sz="1800" b="1" dirty="0" err="1"/>
              <a:t>поважаю</a:t>
            </a:r>
            <a:r>
              <a:rPr lang="ru-RU" sz="1800" b="1" dirty="0"/>
              <a:t> та </a:t>
            </a:r>
            <a:r>
              <a:rPr lang="ru-RU" sz="1800" b="1" dirty="0" err="1"/>
              <a:t>виконую</a:t>
            </a:r>
            <a:r>
              <a:rPr lang="ru-RU" sz="1800" b="1" dirty="0"/>
              <a:t> я </a:t>
            </a:r>
            <a:r>
              <a:rPr lang="ru-RU" sz="1800" b="1" dirty="0" err="1"/>
              <a:t>закони</a:t>
            </a:r>
            <a:r>
              <a:rPr lang="ru-RU" sz="1800" b="1" dirty="0"/>
              <a:t> </a:t>
            </a:r>
            <a:r>
              <a:rPr lang="ru-RU" sz="1800" b="1" dirty="0" err="1"/>
              <a:t>України</a:t>
            </a:r>
            <a:r>
              <a:rPr lang="ru-RU" sz="1800" b="1" dirty="0" smtClean="0"/>
              <a:t>?   Так     </a:t>
            </a:r>
            <a:r>
              <a:rPr lang="ru-RU" sz="1800" b="1" dirty="0" err="1" smtClean="0"/>
              <a:t>ні</a:t>
            </a:r>
            <a:r>
              <a:rPr lang="ru-RU" sz="1800" b="1" dirty="0"/>
              <a:t/>
            </a:r>
            <a:br>
              <a:rPr lang="ru-RU" sz="1800" b="1" dirty="0"/>
            </a:br>
            <a:r>
              <a:rPr lang="ru-RU" sz="1800" b="1" dirty="0"/>
              <a:t/>
            </a:r>
            <a:br>
              <a:rPr lang="ru-RU" sz="1800" b="1" dirty="0"/>
            </a:br>
            <a:r>
              <a:rPr lang="ru-RU" sz="1800" b="1" dirty="0"/>
              <a:t>8. І </a:t>
            </a:r>
            <a:r>
              <a:rPr lang="ru-RU" sz="1800" b="1" dirty="0" err="1"/>
              <a:t>водночас</a:t>
            </a:r>
            <a:r>
              <a:rPr lang="ru-RU" sz="1800" b="1" dirty="0"/>
              <a:t>, </a:t>
            </a:r>
            <a:r>
              <a:rPr lang="ru-RU" sz="1800" b="1" dirty="0" err="1"/>
              <a:t>чи</a:t>
            </a:r>
            <a:r>
              <a:rPr lang="ru-RU" sz="1800" b="1" dirty="0"/>
              <a:t> </a:t>
            </a:r>
            <a:r>
              <a:rPr lang="ru-RU" sz="1800" b="1" dirty="0" err="1"/>
              <a:t>має</a:t>
            </a:r>
            <a:r>
              <a:rPr lang="ru-RU" sz="1800" b="1" dirty="0"/>
              <a:t> </a:t>
            </a:r>
            <a:r>
              <a:rPr lang="ru-RU" sz="1800" b="1" dirty="0" err="1"/>
              <a:t>мій</a:t>
            </a:r>
            <a:r>
              <a:rPr lang="ru-RU" sz="1800" b="1" dirty="0"/>
              <a:t> </a:t>
            </a:r>
            <a:r>
              <a:rPr lang="ru-RU" sz="1800" b="1" dirty="0" err="1"/>
              <a:t>патріотизм</a:t>
            </a:r>
            <a:r>
              <a:rPr lang="ru-RU" sz="1800" b="1" dirty="0"/>
              <a:t> </a:t>
            </a:r>
            <a:r>
              <a:rPr lang="ru-RU" sz="1800" b="1" dirty="0" err="1"/>
              <a:t>здорові</a:t>
            </a:r>
            <a:r>
              <a:rPr lang="ru-RU" sz="1800" b="1" dirty="0"/>
              <a:t> </a:t>
            </a:r>
            <a:r>
              <a:rPr lang="ru-RU" sz="1800" b="1" dirty="0" err="1"/>
              <a:t>межі</a:t>
            </a:r>
            <a:r>
              <a:rPr lang="ru-RU" sz="1800" b="1" dirty="0"/>
              <a:t>? </a:t>
            </a:r>
            <a:r>
              <a:rPr lang="ru-RU" sz="1800" b="1" dirty="0" err="1"/>
              <a:t>Чи</a:t>
            </a:r>
            <a:r>
              <a:rPr lang="ru-RU" sz="1800" b="1" dirty="0"/>
              <a:t> </a:t>
            </a:r>
            <a:r>
              <a:rPr lang="ru-RU" sz="1800" b="1" dirty="0" err="1"/>
              <a:t>приймаю</a:t>
            </a:r>
            <a:r>
              <a:rPr lang="ru-RU" sz="1800" b="1" dirty="0"/>
              <a:t> я право </a:t>
            </a:r>
            <a:r>
              <a:rPr lang="ru-RU" sz="1800" b="1" dirty="0" err="1"/>
              <a:t>інших</a:t>
            </a:r>
            <a:r>
              <a:rPr lang="ru-RU" sz="1800" b="1" dirty="0"/>
              <a:t> </a:t>
            </a:r>
            <a:r>
              <a:rPr lang="ru-RU" sz="1800" b="1" dirty="0" err="1"/>
              <a:t>країн</a:t>
            </a:r>
            <a:r>
              <a:rPr lang="ru-RU" sz="1800" b="1" dirty="0"/>
              <a:t> на </a:t>
            </a:r>
            <a:r>
              <a:rPr lang="ru-RU" sz="1800" b="1" dirty="0" err="1"/>
              <a:t>власний</a:t>
            </a:r>
            <a:r>
              <a:rPr lang="ru-RU" sz="1800" b="1" dirty="0"/>
              <a:t> шлях, доки </a:t>
            </a:r>
            <a:r>
              <a:rPr lang="ru-RU" sz="1800" b="1" dirty="0" err="1"/>
              <a:t>кордони</a:t>
            </a:r>
            <a:r>
              <a:rPr lang="ru-RU" sz="1800" b="1" dirty="0"/>
              <a:t> — </a:t>
            </a:r>
            <a:r>
              <a:rPr lang="ru-RU" sz="1800" b="1" dirty="0" err="1"/>
              <a:t>мої</a:t>
            </a:r>
            <a:r>
              <a:rPr lang="ru-RU" sz="1800" b="1" dirty="0"/>
              <a:t> та </a:t>
            </a:r>
            <a:r>
              <a:rPr lang="ru-RU" sz="1800" b="1" dirty="0" err="1"/>
              <a:t>моєї</a:t>
            </a:r>
            <a:r>
              <a:rPr lang="ru-RU" sz="1800" b="1" dirty="0"/>
              <a:t> </a:t>
            </a:r>
            <a:r>
              <a:rPr lang="ru-RU" sz="1800" b="1" dirty="0" err="1"/>
              <a:t>країни</a:t>
            </a:r>
            <a:r>
              <a:rPr lang="ru-RU" sz="1800" b="1" dirty="0"/>
              <a:t> — </a:t>
            </a:r>
            <a:r>
              <a:rPr lang="ru-RU" sz="1800" b="1" dirty="0" err="1"/>
              <a:t>поважають</a:t>
            </a:r>
            <a:r>
              <a:rPr lang="ru-RU" sz="1800" b="1" dirty="0" smtClean="0"/>
              <a:t>?   Так    </a:t>
            </a:r>
            <a:r>
              <a:rPr lang="ru-RU" sz="1800" b="1" dirty="0" err="1" smtClean="0"/>
              <a:t>ні</a:t>
            </a:r>
            <a:endParaRPr lang="ru-RU" sz="1800" b="1" dirty="0"/>
          </a:p>
        </p:txBody>
      </p:sp>
    </p:spTree>
    <p:extLst>
      <p:ext uri="{BB962C8B-B14F-4D97-AF65-F5344CB8AC3E}">
        <p14:creationId xmlns:p14="http://schemas.microsoft.com/office/powerpoint/2010/main" val="922959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Алгоритм патріотизму</a:t>
            </a:r>
            <a:endParaRPr lang="ru-RU" dirty="0"/>
          </a:p>
        </p:txBody>
      </p:sp>
      <p:sp>
        <p:nvSpPr>
          <p:cNvPr id="3" name="Объект 2"/>
          <p:cNvSpPr>
            <a:spLocks noGrp="1"/>
          </p:cNvSpPr>
          <p:nvPr>
            <p:ph sz="half" idx="1"/>
          </p:nvPr>
        </p:nvSpPr>
        <p:spPr>
          <a:xfrm>
            <a:off x="0" y="1825625"/>
            <a:ext cx="6019800" cy="4872058"/>
          </a:xfrm>
        </p:spPr>
        <p:txBody>
          <a:bodyPr>
            <a:normAutofit lnSpcReduction="10000"/>
          </a:bodyPr>
          <a:lstStyle/>
          <a:p>
            <a:r>
              <a:rPr lang="ru-RU" dirty="0" err="1" smtClean="0">
                <a:solidFill>
                  <a:srgbClr val="0070C0"/>
                </a:solidFill>
              </a:rPr>
              <a:t>Почуття</a:t>
            </a:r>
            <a:r>
              <a:rPr lang="ru-RU" dirty="0" smtClean="0">
                <a:solidFill>
                  <a:srgbClr val="0070C0"/>
                </a:solidFill>
              </a:rPr>
              <a:t> </a:t>
            </a:r>
            <a:r>
              <a:rPr lang="ru-RU" dirty="0" err="1" smtClean="0">
                <a:solidFill>
                  <a:srgbClr val="0070C0"/>
                </a:solidFill>
              </a:rPr>
              <a:t>любові</a:t>
            </a:r>
            <a:r>
              <a:rPr lang="ru-RU" dirty="0" smtClean="0">
                <a:solidFill>
                  <a:srgbClr val="0070C0"/>
                </a:solidFill>
              </a:rPr>
              <a:t> до </a:t>
            </a:r>
            <a:r>
              <a:rPr lang="ru-RU" dirty="0" err="1" smtClean="0">
                <a:solidFill>
                  <a:srgbClr val="0070C0"/>
                </a:solidFill>
              </a:rPr>
              <a:t>Батьківщини</a:t>
            </a:r>
            <a:r>
              <a:rPr lang="ru-RU" dirty="0" smtClean="0">
                <a:solidFill>
                  <a:srgbClr val="0070C0"/>
                </a:solidFill>
              </a:rPr>
              <a:t> не </a:t>
            </a:r>
            <a:r>
              <a:rPr lang="ru-RU" dirty="0" err="1" smtClean="0">
                <a:solidFill>
                  <a:srgbClr val="0070C0"/>
                </a:solidFill>
              </a:rPr>
              <a:t>народжується</a:t>
            </a:r>
            <a:r>
              <a:rPr lang="ru-RU" dirty="0" smtClean="0">
                <a:solidFill>
                  <a:srgbClr val="0070C0"/>
                </a:solidFill>
              </a:rPr>
              <a:t> разом </a:t>
            </a:r>
            <a:r>
              <a:rPr lang="ru-RU" dirty="0" err="1" smtClean="0">
                <a:solidFill>
                  <a:srgbClr val="0070C0"/>
                </a:solidFill>
              </a:rPr>
              <a:t>із</a:t>
            </a:r>
            <a:r>
              <a:rPr lang="ru-RU" dirty="0" smtClean="0">
                <a:solidFill>
                  <a:srgbClr val="0070C0"/>
                </a:solidFill>
              </a:rPr>
              <a:t> </a:t>
            </a:r>
            <a:r>
              <a:rPr lang="ru-RU" dirty="0" err="1" smtClean="0">
                <a:solidFill>
                  <a:srgbClr val="0070C0"/>
                </a:solidFill>
              </a:rPr>
              <a:t>людиною</a:t>
            </a:r>
            <a:r>
              <a:rPr lang="ru-RU" dirty="0" smtClean="0">
                <a:solidFill>
                  <a:srgbClr val="0070C0"/>
                </a:solidFill>
              </a:rPr>
              <a:t> і не </a:t>
            </a:r>
            <a:r>
              <a:rPr lang="ru-RU" dirty="0" err="1" smtClean="0">
                <a:solidFill>
                  <a:srgbClr val="0070C0"/>
                </a:solidFill>
              </a:rPr>
              <a:t>з’являється</a:t>
            </a:r>
            <a:r>
              <a:rPr lang="ru-RU" dirty="0" smtClean="0">
                <a:solidFill>
                  <a:srgbClr val="0070C0"/>
                </a:solidFill>
              </a:rPr>
              <a:t> </a:t>
            </a:r>
            <a:r>
              <a:rPr lang="ru-RU" dirty="0" err="1" smtClean="0">
                <a:solidFill>
                  <a:srgbClr val="0070C0"/>
                </a:solidFill>
              </a:rPr>
              <a:t>саме</a:t>
            </a:r>
            <a:r>
              <a:rPr lang="ru-RU" dirty="0" smtClean="0">
                <a:solidFill>
                  <a:srgbClr val="0070C0"/>
                </a:solidFill>
              </a:rPr>
              <a:t> собою — </a:t>
            </a:r>
            <a:r>
              <a:rPr lang="ru-RU" dirty="0" err="1" smtClean="0">
                <a:solidFill>
                  <a:srgbClr val="0070C0"/>
                </a:solidFill>
              </a:rPr>
              <a:t>його</a:t>
            </a:r>
            <a:r>
              <a:rPr lang="ru-RU" dirty="0" smtClean="0">
                <a:solidFill>
                  <a:srgbClr val="0070C0"/>
                </a:solidFill>
              </a:rPr>
              <a:t> </a:t>
            </a:r>
            <a:r>
              <a:rPr lang="ru-RU" dirty="0" err="1" smtClean="0">
                <a:solidFill>
                  <a:srgbClr val="0070C0"/>
                </a:solidFill>
              </a:rPr>
              <a:t>потрібно</a:t>
            </a:r>
            <a:r>
              <a:rPr lang="ru-RU" dirty="0" smtClean="0">
                <a:solidFill>
                  <a:srgbClr val="0070C0"/>
                </a:solidFill>
              </a:rPr>
              <a:t> </a:t>
            </a:r>
            <a:r>
              <a:rPr lang="ru-RU" dirty="0" err="1" smtClean="0">
                <a:solidFill>
                  <a:srgbClr val="0070C0"/>
                </a:solidFill>
              </a:rPr>
              <a:t>виховувати</a:t>
            </a:r>
            <a:r>
              <a:rPr lang="ru-RU" dirty="0" smtClean="0">
                <a:solidFill>
                  <a:srgbClr val="0070C0"/>
                </a:solidFill>
              </a:rPr>
              <a:t>. </a:t>
            </a:r>
            <a:r>
              <a:rPr lang="ru-RU" dirty="0" err="1" smtClean="0">
                <a:solidFill>
                  <a:srgbClr val="0070C0"/>
                </a:solidFill>
              </a:rPr>
              <a:t>Воно</a:t>
            </a:r>
            <a:r>
              <a:rPr lang="ru-RU" dirty="0" smtClean="0">
                <a:solidFill>
                  <a:srgbClr val="0070C0"/>
                </a:solidFill>
              </a:rPr>
              <a:t> </a:t>
            </a:r>
            <a:r>
              <a:rPr lang="ru-RU" dirty="0" err="1" smtClean="0">
                <a:solidFill>
                  <a:srgbClr val="0070C0"/>
                </a:solidFill>
              </a:rPr>
              <a:t>формується</a:t>
            </a:r>
            <a:r>
              <a:rPr lang="ru-RU" dirty="0" smtClean="0">
                <a:solidFill>
                  <a:srgbClr val="0070C0"/>
                </a:solidFill>
              </a:rPr>
              <a:t> </a:t>
            </a:r>
            <a:r>
              <a:rPr lang="ru-RU" dirty="0" err="1" smtClean="0">
                <a:solidFill>
                  <a:srgbClr val="0070C0"/>
                </a:solidFill>
              </a:rPr>
              <a:t>завдяки</a:t>
            </a:r>
            <a:r>
              <a:rPr lang="ru-RU" dirty="0" smtClean="0">
                <a:solidFill>
                  <a:srgbClr val="0070C0"/>
                </a:solidFill>
              </a:rPr>
              <a:t> </a:t>
            </a:r>
            <a:r>
              <a:rPr lang="ru-RU" dirty="0" err="1" smtClean="0">
                <a:solidFill>
                  <a:srgbClr val="0070C0"/>
                </a:solidFill>
              </a:rPr>
              <a:t>знанням</a:t>
            </a:r>
            <a:r>
              <a:rPr lang="ru-RU" dirty="0" smtClean="0">
                <a:solidFill>
                  <a:srgbClr val="0070C0"/>
                </a:solidFill>
              </a:rPr>
              <a:t> про свою </a:t>
            </a:r>
            <a:r>
              <a:rPr lang="ru-RU" dirty="0" err="1" smtClean="0">
                <a:solidFill>
                  <a:srgbClr val="0070C0"/>
                </a:solidFill>
              </a:rPr>
              <a:t>країну</a:t>
            </a:r>
            <a:r>
              <a:rPr lang="ru-RU" dirty="0" smtClean="0">
                <a:solidFill>
                  <a:srgbClr val="0070C0"/>
                </a:solidFill>
              </a:rPr>
              <a:t>, </a:t>
            </a:r>
            <a:r>
              <a:rPr lang="ru-RU" dirty="0" err="1" smtClean="0">
                <a:solidFill>
                  <a:srgbClr val="0070C0"/>
                </a:solidFill>
              </a:rPr>
              <a:t>її</a:t>
            </a:r>
            <a:r>
              <a:rPr lang="ru-RU" dirty="0" smtClean="0">
                <a:solidFill>
                  <a:srgbClr val="0070C0"/>
                </a:solidFill>
              </a:rPr>
              <a:t> </a:t>
            </a:r>
            <a:r>
              <a:rPr lang="ru-RU" dirty="0" err="1" smtClean="0">
                <a:solidFill>
                  <a:srgbClr val="0070C0"/>
                </a:solidFill>
              </a:rPr>
              <a:t>минуле</a:t>
            </a:r>
            <a:r>
              <a:rPr lang="ru-RU" dirty="0" smtClean="0">
                <a:solidFill>
                  <a:srgbClr val="0070C0"/>
                </a:solidFill>
              </a:rPr>
              <a:t> й те, </a:t>
            </a:r>
            <a:r>
              <a:rPr lang="ru-RU" dirty="0" err="1" smtClean="0">
                <a:solidFill>
                  <a:srgbClr val="0070C0"/>
                </a:solidFill>
              </a:rPr>
              <a:t>якою</a:t>
            </a:r>
            <a:r>
              <a:rPr lang="ru-RU" dirty="0" smtClean="0">
                <a:solidFill>
                  <a:srgbClr val="0070C0"/>
                </a:solidFill>
              </a:rPr>
              <a:t> вона є зараз, а </a:t>
            </a:r>
            <a:r>
              <a:rPr lang="ru-RU" dirty="0" err="1" smtClean="0">
                <a:solidFill>
                  <a:srgbClr val="0070C0"/>
                </a:solidFill>
              </a:rPr>
              <a:t>також</a:t>
            </a:r>
            <a:r>
              <a:rPr lang="ru-RU" dirty="0" smtClean="0">
                <a:solidFill>
                  <a:srgbClr val="0070C0"/>
                </a:solidFill>
              </a:rPr>
              <a:t> через </a:t>
            </a:r>
            <a:r>
              <a:rPr lang="ru-RU" dirty="0" err="1" smtClean="0">
                <a:solidFill>
                  <a:srgbClr val="0070C0"/>
                </a:solidFill>
              </a:rPr>
              <a:t>знайомство</a:t>
            </a:r>
            <a:r>
              <a:rPr lang="ru-RU" dirty="0" smtClean="0">
                <a:solidFill>
                  <a:srgbClr val="0070C0"/>
                </a:solidFill>
              </a:rPr>
              <a:t> з </a:t>
            </a:r>
            <a:r>
              <a:rPr lang="ru-RU" dirty="0" err="1" smtClean="0">
                <a:solidFill>
                  <a:srgbClr val="0070C0"/>
                </a:solidFill>
              </a:rPr>
              <a:t>надбаннями</a:t>
            </a:r>
            <a:r>
              <a:rPr lang="ru-RU" dirty="0" smtClean="0">
                <a:solidFill>
                  <a:srgbClr val="0070C0"/>
                </a:solidFill>
              </a:rPr>
              <a:t> </a:t>
            </a:r>
            <a:r>
              <a:rPr lang="ru-RU" dirty="0" err="1" smtClean="0">
                <a:solidFill>
                  <a:srgbClr val="0070C0"/>
                </a:solidFill>
              </a:rPr>
              <a:t>традиційної</a:t>
            </a:r>
            <a:r>
              <a:rPr lang="ru-RU" dirty="0" smtClean="0">
                <a:solidFill>
                  <a:srgbClr val="0070C0"/>
                </a:solidFill>
              </a:rPr>
              <a:t> та </a:t>
            </a:r>
            <a:r>
              <a:rPr lang="ru-RU" dirty="0" err="1" smtClean="0">
                <a:solidFill>
                  <a:srgbClr val="0070C0"/>
                </a:solidFill>
              </a:rPr>
              <a:t>сучасної</a:t>
            </a:r>
            <a:r>
              <a:rPr lang="ru-RU" dirty="0" smtClean="0">
                <a:solidFill>
                  <a:srgbClr val="0070C0"/>
                </a:solidFill>
              </a:rPr>
              <a:t> </a:t>
            </a:r>
            <a:r>
              <a:rPr lang="ru-RU" dirty="0" err="1" smtClean="0">
                <a:solidFill>
                  <a:srgbClr val="0070C0"/>
                </a:solidFill>
              </a:rPr>
              <a:t>культури</a:t>
            </a:r>
            <a:r>
              <a:rPr lang="ru-RU" dirty="0" smtClean="0">
                <a:solidFill>
                  <a:srgbClr val="0070C0"/>
                </a:solidFill>
              </a:rPr>
              <a:t>. </a:t>
            </a:r>
            <a:r>
              <a:rPr lang="ru-RU" dirty="0" err="1" smtClean="0">
                <a:solidFill>
                  <a:srgbClr val="0070C0"/>
                </a:solidFill>
              </a:rPr>
              <a:t>Це</a:t>
            </a:r>
            <a:r>
              <a:rPr lang="ru-RU" dirty="0" smtClean="0">
                <a:solidFill>
                  <a:srgbClr val="0070C0"/>
                </a:solidFill>
              </a:rPr>
              <a:t> </a:t>
            </a:r>
            <a:r>
              <a:rPr lang="ru-RU" dirty="0" err="1" smtClean="0">
                <a:solidFill>
                  <a:srgbClr val="0070C0"/>
                </a:solidFill>
              </a:rPr>
              <a:t>почуття</a:t>
            </a:r>
            <a:r>
              <a:rPr lang="ru-RU" dirty="0" smtClean="0">
                <a:solidFill>
                  <a:srgbClr val="0070C0"/>
                </a:solidFill>
              </a:rPr>
              <a:t> </a:t>
            </a:r>
            <a:r>
              <a:rPr lang="ru-RU" dirty="0" err="1" smtClean="0">
                <a:solidFill>
                  <a:srgbClr val="0070C0"/>
                </a:solidFill>
              </a:rPr>
              <a:t>виростає</a:t>
            </a:r>
            <a:r>
              <a:rPr lang="ru-RU" dirty="0" smtClean="0">
                <a:solidFill>
                  <a:srgbClr val="0070C0"/>
                </a:solidFill>
              </a:rPr>
              <a:t> і з </a:t>
            </a:r>
            <a:r>
              <a:rPr lang="ru-RU" dirty="0" err="1" smtClean="0">
                <a:solidFill>
                  <a:srgbClr val="0070C0"/>
                </a:solidFill>
              </a:rPr>
              <a:t>поваги</a:t>
            </a:r>
            <a:r>
              <a:rPr lang="ru-RU" dirty="0" smtClean="0">
                <a:solidFill>
                  <a:srgbClr val="0070C0"/>
                </a:solidFill>
              </a:rPr>
              <a:t> до </a:t>
            </a:r>
            <a:r>
              <a:rPr lang="ru-RU" dirty="0" err="1" smtClean="0">
                <a:solidFill>
                  <a:srgbClr val="0070C0"/>
                </a:solidFill>
              </a:rPr>
              <a:t>свого</a:t>
            </a:r>
            <a:r>
              <a:rPr lang="ru-RU" dirty="0" smtClean="0">
                <a:solidFill>
                  <a:srgbClr val="0070C0"/>
                </a:solidFill>
              </a:rPr>
              <a:t> народу, </a:t>
            </a:r>
            <a:r>
              <a:rPr lang="ru-RU" dirty="0" err="1" smtClean="0">
                <a:solidFill>
                  <a:srgbClr val="0070C0"/>
                </a:solidFill>
              </a:rPr>
              <a:t>його</a:t>
            </a:r>
            <a:r>
              <a:rPr lang="ru-RU" dirty="0" smtClean="0">
                <a:solidFill>
                  <a:srgbClr val="0070C0"/>
                </a:solidFill>
              </a:rPr>
              <a:t> </a:t>
            </a:r>
            <a:r>
              <a:rPr lang="ru-RU" dirty="0" err="1" smtClean="0">
                <a:solidFill>
                  <a:srgbClr val="0070C0"/>
                </a:solidFill>
              </a:rPr>
              <a:t>мови</a:t>
            </a:r>
            <a:r>
              <a:rPr lang="ru-RU" dirty="0" smtClean="0">
                <a:solidFill>
                  <a:srgbClr val="0070C0"/>
                </a:solidFill>
              </a:rPr>
              <a:t>, </a:t>
            </a:r>
            <a:r>
              <a:rPr lang="ru-RU" dirty="0" err="1" smtClean="0">
                <a:solidFill>
                  <a:srgbClr val="0070C0"/>
                </a:solidFill>
              </a:rPr>
              <a:t>історії</a:t>
            </a:r>
            <a:r>
              <a:rPr lang="ru-RU" dirty="0" smtClean="0">
                <a:solidFill>
                  <a:srgbClr val="0070C0"/>
                </a:solidFill>
              </a:rPr>
              <a:t>. Людина, яка любить свою </a:t>
            </a:r>
            <a:r>
              <a:rPr lang="ru-RU" dirty="0" err="1" smtClean="0">
                <a:solidFill>
                  <a:srgbClr val="0070C0"/>
                </a:solidFill>
              </a:rPr>
              <a:t>країну</a:t>
            </a:r>
            <a:r>
              <a:rPr lang="ru-RU" dirty="0" smtClean="0">
                <a:solidFill>
                  <a:srgbClr val="0070C0"/>
                </a:solidFill>
              </a:rPr>
              <a:t>, </a:t>
            </a:r>
            <a:r>
              <a:rPr lang="ru-RU" dirty="0" err="1" smtClean="0">
                <a:solidFill>
                  <a:srgbClr val="0070C0"/>
                </a:solidFill>
              </a:rPr>
              <a:t>щиро</a:t>
            </a:r>
            <a:r>
              <a:rPr lang="ru-RU" dirty="0" smtClean="0">
                <a:solidFill>
                  <a:srgbClr val="0070C0"/>
                </a:solidFill>
              </a:rPr>
              <a:t> </a:t>
            </a:r>
            <a:r>
              <a:rPr lang="ru-RU" dirty="0" err="1" smtClean="0">
                <a:solidFill>
                  <a:srgbClr val="0070C0"/>
                </a:solidFill>
              </a:rPr>
              <a:t>прагне</a:t>
            </a:r>
            <a:r>
              <a:rPr lang="ru-RU" dirty="0" smtClean="0">
                <a:solidFill>
                  <a:srgbClr val="0070C0"/>
                </a:solidFill>
              </a:rPr>
              <a:t> </a:t>
            </a:r>
            <a:r>
              <a:rPr lang="ru-RU" dirty="0" err="1" smtClean="0">
                <a:solidFill>
                  <a:srgbClr val="0070C0"/>
                </a:solidFill>
              </a:rPr>
              <a:t>дізнатися</a:t>
            </a:r>
            <a:r>
              <a:rPr lang="ru-RU" dirty="0" smtClean="0">
                <a:solidFill>
                  <a:srgbClr val="0070C0"/>
                </a:solidFill>
              </a:rPr>
              <a:t> про </a:t>
            </a:r>
            <a:r>
              <a:rPr lang="ru-RU" dirty="0" err="1" smtClean="0">
                <a:solidFill>
                  <a:srgbClr val="0070C0"/>
                </a:solidFill>
              </a:rPr>
              <a:t>неї</a:t>
            </a:r>
            <a:r>
              <a:rPr lang="ru-RU" dirty="0" smtClean="0">
                <a:solidFill>
                  <a:srgbClr val="0070C0"/>
                </a:solidFill>
              </a:rPr>
              <a:t> </a:t>
            </a:r>
            <a:r>
              <a:rPr lang="ru-RU" dirty="0" err="1" smtClean="0">
                <a:solidFill>
                  <a:srgbClr val="0070C0"/>
                </a:solidFill>
              </a:rPr>
              <a:t>яко­мога</a:t>
            </a:r>
            <a:r>
              <a:rPr lang="ru-RU" dirty="0" smtClean="0">
                <a:solidFill>
                  <a:srgbClr val="0070C0"/>
                </a:solidFill>
              </a:rPr>
              <a:t> </a:t>
            </a:r>
            <a:r>
              <a:rPr lang="ru-RU" dirty="0" err="1" smtClean="0">
                <a:solidFill>
                  <a:srgbClr val="0070C0"/>
                </a:solidFill>
              </a:rPr>
              <a:t>більше</a:t>
            </a:r>
            <a:r>
              <a:rPr lang="ru-RU" dirty="0" smtClean="0">
                <a:solidFill>
                  <a:srgbClr val="0070C0"/>
                </a:solidFill>
              </a:rPr>
              <a:t>.</a:t>
            </a:r>
            <a:endParaRPr lang="ru-RU" dirty="0">
              <a:solidFill>
                <a:srgbClr val="0070C0"/>
              </a:solidFill>
            </a:endParaRPr>
          </a:p>
        </p:txBody>
      </p:sp>
      <p:sp>
        <p:nvSpPr>
          <p:cNvPr id="4" name="Объект 3"/>
          <p:cNvSpPr>
            <a:spLocks noGrp="1"/>
          </p:cNvSpPr>
          <p:nvPr>
            <p:ph sz="half" idx="2"/>
          </p:nvPr>
        </p:nvSpPr>
        <p:spPr>
          <a:xfrm>
            <a:off x="6019800" y="1825625"/>
            <a:ext cx="5334000" cy="4765180"/>
          </a:xfrm>
        </p:spPr>
        <p:txBody>
          <a:bodyPr>
            <a:normAutofit lnSpcReduction="10000"/>
          </a:bodyPr>
          <a:lstStyle/>
          <a:p>
            <a:r>
              <a:rPr lang="ru-RU" dirty="0" err="1" smtClean="0">
                <a:solidFill>
                  <a:srgbClr val="0070C0"/>
                </a:solidFill>
              </a:rPr>
              <a:t>Гордість</a:t>
            </a:r>
            <a:r>
              <a:rPr lang="ru-RU" dirty="0" smtClean="0">
                <a:solidFill>
                  <a:srgbClr val="0070C0"/>
                </a:solidFill>
              </a:rPr>
              <a:t> за свою </a:t>
            </a:r>
            <a:r>
              <a:rPr lang="ru-RU" dirty="0" err="1" smtClean="0">
                <a:solidFill>
                  <a:srgbClr val="0070C0"/>
                </a:solidFill>
              </a:rPr>
              <a:t>країну</a:t>
            </a:r>
            <a:r>
              <a:rPr lang="ru-RU" dirty="0" smtClean="0">
                <a:solidFill>
                  <a:srgbClr val="0070C0"/>
                </a:solidFill>
              </a:rPr>
              <a:t> не </a:t>
            </a:r>
            <a:r>
              <a:rPr lang="ru-RU" dirty="0" err="1" smtClean="0">
                <a:solidFill>
                  <a:srgbClr val="0070C0"/>
                </a:solidFill>
              </a:rPr>
              <a:t>передбачає</a:t>
            </a:r>
            <a:r>
              <a:rPr lang="ru-RU" dirty="0" smtClean="0">
                <a:solidFill>
                  <a:srgbClr val="0070C0"/>
                </a:solidFill>
              </a:rPr>
              <a:t> </a:t>
            </a:r>
            <a:r>
              <a:rPr lang="ru-RU" dirty="0" err="1" smtClean="0">
                <a:solidFill>
                  <a:srgbClr val="0070C0"/>
                </a:solidFill>
              </a:rPr>
              <a:t>зневажливого</a:t>
            </a:r>
            <a:r>
              <a:rPr lang="ru-RU" dirty="0" smtClean="0">
                <a:solidFill>
                  <a:srgbClr val="0070C0"/>
                </a:solidFill>
              </a:rPr>
              <a:t> </a:t>
            </a:r>
            <a:r>
              <a:rPr lang="ru-RU" dirty="0" err="1" smtClean="0">
                <a:solidFill>
                  <a:srgbClr val="0070C0"/>
                </a:solidFill>
              </a:rPr>
              <a:t>ставлення</a:t>
            </a:r>
            <a:r>
              <a:rPr lang="ru-RU" dirty="0" smtClean="0">
                <a:solidFill>
                  <a:srgbClr val="0070C0"/>
                </a:solidFill>
              </a:rPr>
              <a:t> до </a:t>
            </a:r>
            <a:r>
              <a:rPr lang="ru-RU" dirty="0" err="1" smtClean="0">
                <a:solidFill>
                  <a:srgbClr val="0070C0"/>
                </a:solidFill>
              </a:rPr>
              <a:t>інших</a:t>
            </a:r>
            <a:r>
              <a:rPr lang="ru-RU" dirty="0" smtClean="0">
                <a:solidFill>
                  <a:srgbClr val="0070C0"/>
                </a:solidFill>
              </a:rPr>
              <a:t> </a:t>
            </a:r>
            <a:r>
              <a:rPr lang="ru-RU" dirty="0" err="1" smtClean="0">
                <a:solidFill>
                  <a:srgbClr val="0070C0"/>
                </a:solidFill>
              </a:rPr>
              <a:t>країн</a:t>
            </a:r>
            <a:r>
              <a:rPr lang="ru-RU" dirty="0" smtClean="0">
                <a:solidFill>
                  <a:srgbClr val="0070C0"/>
                </a:solidFill>
              </a:rPr>
              <a:t> та </a:t>
            </a:r>
            <a:r>
              <a:rPr lang="ru-RU" dirty="0" err="1" smtClean="0">
                <a:solidFill>
                  <a:srgbClr val="0070C0"/>
                </a:solidFill>
              </a:rPr>
              <a:t>народів</a:t>
            </a:r>
            <a:r>
              <a:rPr lang="ru-RU" dirty="0" smtClean="0">
                <a:solidFill>
                  <a:srgbClr val="0070C0"/>
                </a:solidFill>
              </a:rPr>
              <a:t>. </a:t>
            </a:r>
            <a:r>
              <a:rPr lang="ru-RU" dirty="0" err="1" smtClean="0">
                <a:solidFill>
                  <a:srgbClr val="0070C0"/>
                </a:solidFill>
              </a:rPr>
              <a:t>Навпаки</a:t>
            </a:r>
            <a:r>
              <a:rPr lang="ru-RU" dirty="0" smtClean="0">
                <a:solidFill>
                  <a:srgbClr val="0070C0"/>
                </a:solidFill>
              </a:rPr>
              <a:t>, </a:t>
            </a:r>
            <a:r>
              <a:rPr lang="ru-RU" dirty="0" err="1" smtClean="0">
                <a:solidFill>
                  <a:srgbClr val="0070C0"/>
                </a:solidFill>
              </a:rPr>
              <a:t>лю­дина</a:t>
            </a:r>
            <a:r>
              <a:rPr lang="ru-RU" dirty="0" smtClean="0">
                <a:solidFill>
                  <a:srgbClr val="0070C0"/>
                </a:solidFill>
              </a:rPr>
              <a:t>, </a:t>
            </a:r>
            <a:r>
              <a:rPr lang="ru-RU" dirty="0" err="1" smtClean="0">
                <a:solidFill>
                  <a:srgbClr val="0070C0"/>
                </a:solidFill>
              </a:rPr>
              <a:t>відчуваючи</a:t>
            </a:r>
            <a:r>
              <a:rPr lang="ru-RU" dirty="0" smtClean="0">
                <a:solidFill>
                  <a:srgbClr val="0070C0"/>
                </a:solidFill>
              </a:rPr>
              <a:t> </a:t>
            </a:r>
            <a:r>
              <a:rPr lang="ru-RU" dirty="0" err="1" smtClean="0">
                <a:solidFill>
                  <a:srgbClr val="0070C0"/>
                </a:solidFill>
              </a:rPr>
              <a:t>любов</a:t>
            </a:r>
            <a:r>
              <a:rPr lang="ru-RU" dirty="0" smtClean="0">
                <a:solidFill>
                  <a:srgbClr val="0070C0"/>
                </a:solidFill>
              </a:rPr>
              <a:t> до </a:t>
            </a:r>
            <a:r>
              <a:rPr lang="ru-RU" dirty="0" err="1" smtClean="0">
                <a:solidFill>
                  <a:srgbClr val="0070C0"/>
                </a:solidFill>
              </a:rPr>
              <a:t>своєї</a:t>
            </a:r>
            <a:r>
              <a:rPr lang="ru-RU" dirty="0" smtClean="0">
                <a:solidFill>
                  <a:srgbClr val="0070C0"/>
                </a:solidFill>
              </a:rPr>
              <a:t> </a:t>
            </a:r>
            <a:r>
              <a:rPr lang="ru-RU" dirty="0" err="1" smtClean="0">
                <a:solidFill>
                  <a:srgbClr val="0070C0"/>
                </a:solidFill>
              </a:rPr>
              <a:t>Батьківщини</a:t>
            </a:r>
            <a:r>
              <a:rPr lang="ru-RU" dirty="0" smtClean="0">
                <a:solidFill>
                  <a:srgbClr val="0070C0"/>
                </a:solidFill>
              </a:rPr>
              <a:t>, </a:t>
            </a:r>
            <a:r>
              <a:rPr lang="ru-RU" dirty="0" err="1" smtClean="0">
                <a:solidFill>
                  <a:srgbClr val="0070C0"/>
                </a:solidFill>
              </a:rPr>
              <a:t>водночас</a:t>
            </a:r>
            <a:r>
              <a:rPr lang="ru-RU" dirty="0" smtClean="0">
                <a:solidFill>
                  <a:srgbClr val="0070C0"/>
                </a:solidFill>
              </a:rPr>
              <a:t> </a:t>
            </a:r>
            <a:r>
              <a:rPr lang="ru-RU" dirty="0" err="1" smtClean="0">
                <a:solidFill>
                  <a:srgbClr val="0070C0"/>
                </a:solidFill>
              </a:rPr>
              <a:t>поважає</a:t>
            </a:r>
            <a:r>
              <a:rPr lang="ru-RU" dirty="0" smtClean="0">
                <a:solidFill>
                  <a:srgbClr val="0070C0"/>
                </a:solidFill>
              </a:rPr>
              <a:t> </a:t>
            </a:r>
            <a:r>
              <a:rPr lang="ru-RU" dirty="0" err="1" smtClean="0">
                <a:solidFill>
                  <a:srgbClr val="0070C0"/>
                </a:solidFill>
              </a:rPr>
              <a:t>патріотичні</a:t>
            </a:r>
            <a:r>
              <a:rPr lang="ru-RU" dirty="0" smtClean="0">
                <a:solidFill>
                  <a:srgbClr val="0070C0"/>
                </a:solidFill>
              </a:rPr>
              <a:t> </a:t>
            </a:r>
            <a:r>
              <a:rPr lang="ru-RU" dirty="0" err="1" smtClean="0">
                <a:solidFill>
                  <a:srgbClr val="0070C0"/>
                </a:solidFill>
              </a:rPr>
              <a:t>почуття</a:t>
            </a:r>
            <a:r>
              <a:rPr lang="ru-RU" dirty="0" smtClean="0">
                <a:solidFill>
                  <a:srgbClr val="0070C0"/>
                </a:solidFill>
              </a:rPr>
              <a:t> людей з </a:t>
            </a:r>
            <a:r>
              <a:rPr lang="ru-RU" dirty="0" err="1" smtClean="0">
                <a:solidFill>
                  <a:srgbClr val="0070C0"/>
                </a:solidFill>
              </a:rPr>
              <a:t>інших</a:t>
            </a:r>
            <a:r>
              <a:rPr lang="ru-RU" dirty="0" smtClean="0">
                <a:solidFill>
                  <a:srgbClr val="0070C0"/>
                </a:solidFill>
              </a:rPr>
              <a:t> </a:t>
            </a:r>
            <a:r>
              <a:rPr lang="ru-RU" dirty="0" err="1" smtClean="0">
                <a:solidFill>
                  <a:srgbClr val="0070C0"/>
                </a:solidFill>
              </a:rPr>
              <a:t>країн</a:t>
            </a:r>
            <a:r>
              <a:rPr lang="ru-RU" dirty="0" smtClean="0">
                <a:solidFill>
                  <a:srgbClr val="0070C0"/>
                </a:solidFill>
              </a:rPr>
              <a:t>.</a:t>
            </a:r>
            <a:endParaRPr lang="ru-RU" dirty="0">
              <a:solidFill>
                <a:srgbClr val="0070C0"/>
              </a:solidFill>
            </a:endParaRPr>
          </a:p>
        </p:txBody>
      </p:sp>
    </p:spTree>
    <p:extLst>
      <p:ext uri="{BB962C8B-B14F-4D97-AF65-F5344CB8AC3E}">
        <p14:creationId xmlns:p14="http://schemas.microsoft.com/office/powerpoint/2010/main" val="7399321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681888"/>
          </a:xfrm>
        </p:spPr>
        <p:txBody>
          <a:bodyPr>
            <a:noAutofit/>
          </a:bodyPr>
          <a:lstStyle/>
          <a:p>
            <a:pPr algn="ctr"/>
            <a:r>
              <a:rPr lang="uk-UA" sz="9600" b="1" dirty="0" smtClean="0"/>
              <a:t>Із чого мені почати зараз?</a:t>
            </a:r>
            <a:endParaRPr lang="ru-RU" sz="9600" b="1" dirty="0"/>
          </a:p>
        </p:txBody>
      </p:sp>
      <p:sp>
        <p:nvSpPr>
          <p:cNvPr id="4" name="Объект 3"/>
          <p:cNvSpPr>
            <a:spLocks noGrp="1"/>
          </p:cNvSpPr>
          <p:nvPr>
            <p:ph sz="half" idx="2"/>
          </p:nvPr>
        </p:nvSpPr>
        <p:spPr>
          <a:xfrm>
            <a:off x="8740238" y="4952010"/>
            <a:ext cx="2613561" cy="1224952"/>
          </a:xfrm>
        </p:spPr>
        <p:txBody>
          <a:bodyPr>
            <a:normAutofit/>
          </a:bodyPr>
          <a:lstStyle/>
          <a:p>
            <a:endParaRPr lang="ru-RU" dirty="0"/>
          </a:p>
        </p:txBody>
      </p:sp>
    </p:spTree>
    <p:extLst>
      <p:ext uri="{BB962C8B-B14F-4D97-AF65-F5344CB8AC3E}">
        <p14:creationId xmlns:p14="http://schemas.microsoft.com/office/powerpoint/2010/main" val="4021578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5400" b="1" dirty="0" smtClean="0"/>
              <a:t>«Голос з минулого»</a:t>
            </a:r>
            <a:endParaRPr lang="ru-RU" sz="5400" b="1" dirty="0"/>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20634" y="1690688"/>
            <a:ext cx="4667002" cy="4852616"/>
          </a:xfrm>
        </p:spPr>
      </p:pic>
      <p:sp>
        <p:nvSpPr>
          <p:cNvPr id="4" name="Объект 3"/>
          <p:cNvSpPr>
            <a:spLocks noGrp="1"/>
          </p:cNvSpPr>
          <p:nvPr>
            <p:ph sz="half" idx="2"/>
          </p:nvPr>
        </p:nvSpPr>
        <p:spPr/>
        <p:txBody>
          <a:bodyPr>
            <a:normAutofit/>
          </a:bodyPr>
          <a:lstStyle/>
          <a:p>
            <a:pPr>
              <a:spcBef>
                <a:spcPts val="0"/>
              </a:spcBef>
            </a:pPr>
            <a:r>
              <a:rPr lang="ru-RU" dirty="0" err="1">
                <a:solidFill>
                  <a:srgbClr val="222222"/>
                </a:solidFill>
                <a:latin typeface="Lobster"/>
              </a:rPr>
              <a:t>Науковці</a:t>
            </a:r>
            <a:r>
              <a:rPr lang="ru-RU" dirty="0">
                <a:solidFill>
                  <a:srgbClr val="222222"/>
                </a:solidFill>
                <a:latin typeface="Lobster"/>
              </a:rPr>
              <a:t> створили </a:t>
            </a:r>
            <a:r>
              <a:rPr lang="ru-RU" dirty="0" err="1">
                <a:solidFill>
                  <a:srgbClr val="222222"/>
                </a:solidFill>
                <a:latin typeface="Lobster"/>
              </a:rPr>
              <a:t>творчу</a:t>
            </a:r>
            <a:r>
              <a:rPr lang="ru-RU" dirty="0">
                <a:solidFill>
                  <a:srgbClr val="222222"/>
                </a:solidFill>
                <a:latin typeface="Lobster"/>
              </a:rPr>
              <a:t> </a:t>
            </a:r>
            <a:r>
              <a:rPr lang="ru-RU" dirty="0" err="1">
                <a:solidFill>
                  <a:srgbClr val="222222"/>
                </a:solidFill>
                <a:latin typeface="Lobster"/>
              </a:rPr>
              <a:t>репродукцію</a:t>
            </a:r>
            <a:r>
              <a:rPr lang="ru-RU" dirty="0">
                <a:solidFill>
                  <a:srgbClr val="222222"/>
                </a:solidFill>
                <a:latin typeface="Lobster"/>
              </a:rPr>
              <a:t> голосу </a:t>
            </a:r>
            <a:r>
              <a:rPr lang="ru-RU" dirty="0" err="1">
                <a:solidFill>
                  <a:srgbClr val="222222"/>
                </a:solidFill>
                <a:latin typeface="Lobster"/>
              </a:rPr>
              <a:t>українського</a:t>
            </a:r>
            <a:r>
              <a:rPr lang="ru-RU" dirty="0">
                <a:solidFill>
                  <a:srgbClr val="222222"/>
                </a:solidFill>
                <a:latin typeface="Lobster"/>
              </a:rPr>
              <a:t> </a:t>
            </a:r>
            <a:r>
              <a:rPr lang="ru-RU" dirty="0" err="1">
                <a:solidFill>
                  <a:srgbClr val="222222"/>
                </a:solidFill>
                <a:latin typeface="Lobster"/>
              </a:rPr>
              <a:t>поета</a:t>
            </a:r>
            <a:r>
              <a:rPr lang="ru-RU" dirty="0">
                <a:solidFill>
                  <a:srgbClr val="222222"/>
                </a:solidFill>
                <a:latin typeface="Lobster"/>
              </a:rPr>
              <a:t> і художника, автора культового «Кобзаря» Тараса Григоровича </a:t>
            </a:r>
            <a:r>
              <a:rPr lang="ru-RU" dirty="0" err="1">
                <a:solidFill>
                  <a:srgbClr val="222222"/>
                </a:solidFill>
                <a:latin typeface="Lobster"/>
              </a:rPr>
              <a:t>Шевченка</a:t>
            </a:r>
            <a:r>
              <a:rPr lang="ru-RU" dirty="0">
                <a:solidFill>
                  <a:srgbClr val="222222"/>
                </a:solidFill>
                <a:latin typeface="Lobster"/>
              </a:rPr>
              <a:t>. </a:t>
            </a:r>
            <a:endParaRPr lang="ru-RU" dirty="0"/>
          </a:p>
          <a:p>
            <a:endParaRPr lang="ru-RU" dirty="0"/>
          </a:p>
        </p:txBody>
      </p:sp>
    </p:spTree>
    <p:extLst>
      <p:ext uri="{BB962C8B-B14F-4D97-AF65-F5344CB8AC3E}">
        <p14:creationId xmlns:p14="http://schemas.microsoft.com/office/powerpoint/2010/main" val="1395201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01930"/>
          </a:xfrm>
        </p:spPr>
        <p:txBody>
          <a:bodyPr>
            <a:normAutofit fontScale="90000"/>
          </a:bodyPr>
          <a:lstStyle/>
          <a:p>
            <a:r>
              <a:rPr lang="ru-RU" sz="1600" dirty="0"/>
              <a:t> </a:t>
            </a:r>
            <a:r>
              <a:rPr lang="ru-RU" sz="2400" b="1" dirty="0" err="1" smtClean="0"/>
              <a:t>Вивчати</a:t>
            </a:r>
            <a:r>
              <a:rPr lang="ru-RU" sz="2400" b="1" dirty="0" smtClean="0"/>
              <a:t> </a:t>
            </a:r>
            <a:r>
              <a:rPr lang="ru-RU" sz="2400" b="1" dirty="0" err="1"/>
              <a:t>історію</a:t>
            </a:r>
            <a:r>
              <a:rPr lang="ru-RU" sz="2400" b="1" dirty="0"/>
              <a:t> </a:t>
            </a:r>
            <a:r>
              <a:rPr lang="ru-RU" sz="2400" b="1" dirty="0" err="1"/>
              <a:t>країни</a:t>
            </a:r>
            <a:r>
              <a:rPr lang="ru-RU" sz="2400" b="1" dirty="0"/>
              <a:t> та </a:t>
            </a:r>
            <a:r>
              <a:rPr lang="ru-RU" sz="2400" b="1" dirty="0" err="1"/>
              <a:t>міста</a:t>
            </a:r>
            <a:r>
              <a:rPr lang="ru-RU" sz="2400" b="1" dirty="0"/>
              <a:t>, </a:t>
            </a:r>
            <a:r>
              <a:rPr lang="ru-RU" sz="2400" b="1" dirty="0" err="1"/>
              <a:t>дізнаватися</a:t>
            </a:r>
            <a:r>
              <a:rPr lang="ru-RU" sz="2400" b="1" dirty="0"/>
              <a:t> </a:t>
            </a:r>
            <a:r>
              <a:rPr lang="ru-RU" sz="2400" b="1" dirty="0" err="1"/>
              <a:t>більше</a:t>
            </a:r>
            <a:r>
              <a:rPr lang="ru-RU" sz="2400" b="1" dirty="0"/>
              <a:t> </a:t>
            </a:r>
            <a:r>
              <a:rPr lang="ru-RU" sz="2400" b="1" dirty="0" err="1"/>
              <a:t>цікавого</a:t>
            </a:r>
            <a:r>
              <a:rPr lang="ru-RU" sz="2400" b="1" dirty="0"/>
              <a:t> про </a:t>
            </a:r>
            <a:r>
              <a:rPr lang="ru-RU" sz="2400" b="1" dirty="0" err="1"/>
              <a:t>видатних</a:t>
            </a:r>
            <a:r>
              <a:rPr lang="ru-RU" sz="2400" b="1" dirty="0"/>
              <a:t> і не </a:t>
            </a:r>
            <a:r>
              <a:rPr lang="ru-RU" sz="2400" b="1" dirty="0" err="1"/>
              <a:t>дуже</a:t>
            </a:r>
            <a:r>
              <a:rPr lang="ru-RU" sz="2400" b="1" dirty="0"/>
              <a:t> </a:t>
            </a:r>
            <a:r>
              <a:rPr lang="ru-RU" sz="2400" b="1" dirty="0" err="1"/>
              <a:t>українців</a:t>
            </a:r>
            <a:r>
              <a:rPr lang="ru-RU" sz="2400" b="1" dirty="0"/>
              <a:t> — за </a:t>
            </a:r>
            <a:r>
              <a:rPr lang="ru-RU" sz="2400" b="1" dirty="0" err="1"/>
              <a:t>допомогою</a:t>
            </a:r>
            <a:r>
              <a:rPr lang="ru-RU" sz="2400" b="1" dirty="0"/>
              <a:t> книг, </a:t>
            </a:r>
            <a:r>
              <a:rPr lang="ru-RU" sz="2400" b="1" dirty="0" err="1"/>
              <a:t>подкастів</a:t>
            </a:r>
            <a:r>
              <a:rPr lang="ru-RU" sz="2400" b="1" dirty="0"/>
              <a:t>, </a:t>
            </a:r>
            <a:r>
              <a:rPr lang="ru-RU" sz="2400" b="1" dirty="0" err="1"/>
              <a:t>екскурсій</a:t>
            </a:r>
            <a:r>
              <a:rPr lang="ru-RU" sz="2400" b="1" dirty="0"/>
              <a:t>, </a:t>
            </a:r>
            <a:r>
              <a:rPr lang="ru-RU" sz="2400" b="1" dirty="0" err="1"/>
              <a:t>музеїв</a:t>
            </a:r>
            <a:r>
              <a:rPr lang="ru-RU" sz="2400" b="1" dirty="0"/>
              <a:t>, </a:t>
            </a:r>
            <a:r>
              <a:rPr lang="ru-RU" sz="2400" b="1" dirty="0" err="1"/>
              <a:t>знайомих</a:t>
            </a:r>
            <a:r>
              <a:rPr lang="ru-RU" sz="2400" b="1" dirty="0"/>
              <a:t> </a:t>
            </a:r>
            <a:r>
              <a:rPr lang="ru-RU" sz="2400" b="1" dirty="0" err="1"/>
              <a:t>тощо</a:t>
            </a:r>
            <a:r>
              <a:rPr lang="ru-RU" sz="2400" b="1" dirty="0"/>
              <a:t>. Знати </a:t>
            </a:r>
            <a:r>
              <a:rPr lang="ru-RU" sz="2400" b="1" dirty="0" err="1"/>
              <a:t>історію</a:t>
            </a:r>
            <a:r>
              <a:rPr lang="ru-RU" sz="2400" b="1" dirty="0"/>
              <a:t> </a:t>
            </a:r>
            <a:r>
              <a:rPr lang="ru-RU" sz="2400" b="1" dirty="0" err="1"/>
              <a:t>жертовності</a:t>
            </a:r>
            <a:r>
              <a:rPr lang="ru-RU" sz="2400" b="1" dirty="0"/>
              <a:t> та </a:t>
            </a:r>
            <a:r>
              <a:rPr lang="ru-RU" sz="2400" b="1" dirty="0" err="1"/>
              <a:t>боротьби</a:t>
            </a:r>
            <a:r>
              <a:rPr lang="ru-RU" sz="2400" b="1" dirty="0"/>
              <a:t> </a:t>
            </a:r>
            <a:r>
              <a:rPr lang="ru-RU" sz="2400" b="1" dirty="0" err="1"/>
              <a:t>українців</a:t>
            </a:r>
            <a:r>
              <a:rPr lang="ru-RU" sz="2400" b="1" dirty="0"/>
              <a:t> за свободу.</a:t>
            </a:r>
            <a:br>
              <a:rPr lang="ru-RU" sz="2400" b="1" dirty="0"/>
            </a:br>
            <a:r>
              <a:rPr lang="ru-RU" sz="2400" b="1" dirty="0"/>
              <a:t/>
            </a:r>
            <a:br>
              <a:rPr lang="ru-RU" sz="2400" b="1" dirty="0"/>
            </a:br>
            <a:r>
              <a:rPr lang="ru-RU" sz="2400" b="1" dirty="0" err="1" smtClean="0"/>
              <a:t>Тримати</a:t>
            </a:r>
            <a:r>
              <a:rPr lang="ru-RU" sz="2400" b="1" dirty="0" smtClean="0"/>
              <a:t> </a:t>
            </a:r>
            <a:r>
              <a:rPr lang="ru-RU" sz="2400" b="1" dirty="0" err="1"/>
              <a:t>зв’язок</a:t>
            </a:r>
            <a:r>
              <a:rPr lang="ru-RU" sz="2400" b="1" dirty="0"/>
              <a:t> </a:t>
            </a:r>
            <a:r>
              <a:rPr lang="ru-RU" sz="2400" b="1" dirty="0" err="1"/>
              <a:t>із</a:t>
            </a:r>
            <a:r>
              <a:rPr lang="ru-RU" sz="2400" b="1" dirty="0"/>
              <a:t> родом. </a:t>
            </a:r>
            <a:r>
              <a:rPr lang="ru-RU" sz="2400" b="1" dirty="0" err="1"/>
              <a:t>Відвідувати</a:t>
            </a:r>
            <a:r>
              <a:rPr lang="ru-RU" sz="2400" b="1" dirty="0"/>
              <a:t> бабусь та </a:t>
            </a:r>
            <a:r>
              <a:rPr lang="ru-RU" sz="2400" b="1" dirty="0" err="1"/>
              <a:t>дідусів</a:t>
            </a:r>
            <a:r>
              <a:rPr lang="ru-RU" sz="2400" b="1" dirty="0"/>
              <a:t>, </a:t>
            </a:r>
            <a:r>
              <a:rPr lang="ru-RU" sz="2400" b="1" dirty="0" err="1"/>
              <a:t>цікавитися</a:t>
            </a:r>
            <a:r>
              <a:rPr lang="ru-RU" sz="2400" b="1" dirty="0"/>
              <a:t> </a:t>
            </a:r>
            <a:r>
              <a:rPr lang="ru-RU" sz="2400" b="1" dirty="0" err="1"/>
              <a:t>їхнім</a:t>
            </a:r>
            <a:r>
              <a:rPr lang="ru-RU" sz="2400" b="1" dirty="0"/>
              <a:t> </a:t>
            </a:r>
            <a:r>
              <a:rPr lang="ru-RU" sz="2400" b="1" dirty="0" err="1"/>
              <a:t>життям</a:t>
            </a:r>
            <a:r>
              <a:rPr lang="ru-RU" sz="2400" b="1" dirty="0"/>
              <a:t>.</a:t>
            </a:r>
            <a:br>
              <a:rPr lang="ru-RU" sz="2400" b="1" dirty="0"/>
            </a:br>
            <a:r>
              <a:rPr lang="ru-RU" sz="2400" b="1" dirty="0"/>
              <a:t/>
            </a:r>
            <a:br>
              <a:rPr lang="ru-RU" sz="2400" b="1" dirty="0"/>
            </a:br>
            <a:r>
              <a:rPr lang="ru-RU" sz="2400" b="1" dirty="0" smtClean="0"/>
              <a:t> </a:t>
            </a:r>
            <a:r>
              <a:rPr lang="ru-RU" sz="2400" b="1" dirty="0" err="1"/>
              <a:t>Шукати</a:t>
            </a:r>
            <a:r>
              <a:rPr lang="ru-RU" sz="2400" b="1" dirty="0"/>
              <a:t> </a:t>
            </a:r>
            <a:r>
              <a:rPr lang="ru-RU" sz="2400" b="1" dirty="0" err="1"/>
              <a:t>важливі</a:t>
            </a:r>
            <a:r>
              <a:rPr lang="ru-RU" sz="2400" b="1" dirty="0"/>
              <a:t> </a:t>
            </a:r>
            <a:r>
              <a:rPr lang="ru-RU" sz="2400" b="1" dirty="0" err="1"/>
              <a:t>національні</a:t>
            </a:r>
            <a:r>
              <a:rPr lang="ru-RU" sz="2400" b="1" dirty="0"/>
              <a:t> </a:t>
            </a:r>
            <a:r>
              <a:rPr lang="ru-RU" sz="2400" b="1" dirty="0" err="1"/>
              <a:t>символи</a:t>
            </a:r>
            <a:r>
              <a:rPr lang="ru-RU" sz="2400" b="1" dirty="0"/>
              <a:t> в легендах, </a:t>
            </a:r>
            <a:r>
              <a:rPr lang="ru-RU" sz="2400" b="1" dirty="0" err="1"/>
              <a:t>приказках</a:t>
            </a:r>
            <a:r>
              <a:rPr lang="ru-RU" sz="2400" b="1" dirty="0"/>
              <a:t> та </a:t>
            </a:r>
            <a:r>
              <a:rPr lang="ru-RU" sz="2400" b="1" dirty="0" err="1"/>
              <a:t>історіях</a:t>
            </a:r>
            <a:r>
              <a:rPr lang="ru-RU" sz="2400" b="1" dirty="0"/>
              <a:t> </a:t>
            </a:r>
            <a:r>
              <a:rPr lang="ru-RU" sz="2400" b="1" dirty="0" err="1"/>
              <a:t>із</a:t>
            </a:r>
            <a:r>
              <a:rPr lang="ru-RU" sz="2400" b="1" dirty="0"/>
              <a:t> </a:t>
            </a:r>
            <a:r>
              <a:rPr lang="ru-RU" sz="2400" b="1" dirty="0" err="1"/>
              <a:t>новітньої</a:t>
            </a:r>
            <a:r>
              <a:rPr lang="ru-RU" sz="2400" b="1" dirty="0"/>
              <a:t> </a:t>
            </a:r>
            <a:r>
              <a:rPr lang="ru-RU" sz="2400" b="1" dirty="0" err="1"/>
              <a:t>історії</a:t>
            </a:r>
            <a:r>
              <a:rPr lang="ru-RU" sz="2400" b="1" dirty="0"/>
              <a:t>, </a:t>
            </a:r>
            <a:r>
              <a:rPr lang="ru-RU" sz="2400" b="1" dirty="0" err="1"/>
              <a:t>що</a:t>
            </a:r>
            <a:r>
              <a:rPr lang="ru-RU" sz="2400" b="1" dirty="0"/>
              <a:t> </a:t>
            </a:r>
            <a:r>
              <a:rPr lang="ru-RU" sz="2400" b="1" dirty="0" err="1"/>
              <a:t>кується</a:t>
            </a:r>
            <a:r>
              <a:rPr lang="ru-RU" sz="2400" b="1" dirty="0"/>
              <a:t> просто зараз.</a:t>
            </a:r>
            <a:br>
              <a:rPr lang="ru-RU" sz="2400" b="1" dirty="0"/>
            </a:br>
            <a:r>
              <a:rPr lang="ru-RU" sz="2400" b="1" dirty="0"/>
              <a:t/>
            </a:r>
            <a:br>
              <a:rPr lang="ru-RU" sz="2400" b="1" dirty="0"/>
            </a:br>
            <a:r>
              <a:rPr lang="ru-RU" sz="2400" b="1" dirty="0" err="1" smtClean="0"/>
              <a:t>Вивчати</a:t>
            </a:r>
            <a:r>
              <a:rPr lang="ru-RU" sz="2400" b="1" dirty="0"/>
              <a:t>, </a:t>
            </a:r>
            <a:r>
              <a:rPr lang="ru-RU" sz="2400" b="1" dirty="0" err="1"/>
              <a:t>читати</a:t>
            </a:r>
            <a:r>
              <a:rPr lang="ru-RU" sz="2400" b="1" dirty="0"/>
              <a:t>, </a:t>
            </a:r>
            <a:r>
              <a:rPr lang="ru-RU" sz="2400" b="1" dirty="0" err="1"/>
              <a:t>спілкуватися</a:t>
            </a:r>
            <a:r>
              <a:rPr lang="ru-RU" sz="2400" b="1" dirty="0"/>
              <a:t>, </a:t>
            </a:r>
            <a:r>
              <a:rPr lang="ru-RU" sz="2400" b="1" dirty="0" err="1"/>
              <a:t>співати</a:t>
            </a:r>
            <a:r>
              <a:rPr lang="ru-RU" sz="2400" b="1" dirty="0"/>
              <a:t> </a:t>
            </a:r>
            <a:r>
              <a:rPr lang="ru-RU" sz="2400" b="1" dirty="0" err="1"/>
              <a:t>українською</a:t>
            </a:r>
            <a:r>
              <a:rPr lang="ru-RU" sz="2400" b="1" dirty="0"/>
              <a:t> </a:t>
            </a:r>
            <a:r>
              <a:rPr lang="ru-RU" sz="2400" b="1" dirty="0" err="1"/>
              <a:t>мовою</a:t>
            </a:r>
            <a:r>
              <a:rPr lang="ru-RU" sz="2400" b="1" dirty="0"/>
              <a:t>.</a:t>
            </a:r>
            <a:br>
              <a:rPr lang="ru-RU" sz="2400" b="1" dirty="0"/>
            </a:br>
            <a:r>
              <a:rPr lang="ru-RU" sz="2400" b="1" dirty="0"/>
              <a:t/>
            </a:r>
            <a:br>
              <a:rPr lang="ru-RU" sz="2400" b="1" dirty="0"/>
            </a:br>
            <a:r>
              <a:rPr lang="ru-RU" sz="2400" b="1" dirty="0" err="1" smtClean="0"/>
              <a:t>Відзначати</a:t>
            </a:r>
            <a:r>
              <a:rPr lang="ru-RU" sz="2400" b="1" dirty="0" smtClean="0"/>
              <a:t> </a:t>
            </a:r>
            <a:r>
              <a:rPr lang="ru-RU" sz="2400" b="1" dirty="0" err="1"/>
              <a:t>державні</a:t>
            </a:r>
            <a:r>
              <a:rPr lang="ru-RU" sz="2400" b="1" dirty="0"/>
              <a:t> свята — </a:t>
            </a:r>
            <a:r>
              <a:rPr lang="ru-RU" sz="2400" b="1" dirty="0" err="1"/>
              <a:t>Незалежності</a:t>
            </a:r>
            <a:r>
              <a:rPr lang="ru-RU" sz="2400" b="1" dirty="0"/>
              <a:t>, </a:t>
            </a:r>
            <a:r>
              <a:rPr lang="ru-RU" sz="2400" b="1" dirty="0" err="1"/>
              <a:t>вишиванки</a:t>
            </a:r>
            <a:r>
              <a:rPr lang="ru-RU" sz="2400" b="1" dirty="0"/>
              <a:t>, прапора </a:t>
            </a:r>
            <a:r>
              <a:rPr lang="ru-RU" sz="2400" b="1" dirty="0" err="1"/>
              <a:t>тощо</a:t>
            </a:r>
            <a:r>
              <a:rPr lang="ru-RU" sz="2400" b="1" dirty="0" smtClean="0"/>
              <a:t>.</a:t>
            </a:r>
            <a:br>
              <a:rPr lang="ru-RU" sz="2400" b="1" dirty="0" smtClean="0"/>
            </a:br>
            <a:r>
              <a:rPr lang="ru-RU" sz="2400" b="1" dirty="0"/>
              <a:t/>
            </a:r>
            <a:br>
              <a:rPr lang="ru-RU" sz="2400" b="1" dirty="0"/>
            </a:br>
            <a:r>
              <a:rPr lang="ru-RU" sz="2400" b="1" dirty="0" smtClean="0"/>
              <a:t> </a:t>
            </a:r>
            <a:r>
              <a:rPr lang="ru-RU" sz="2400" b="1" dirty="0" err="1"/>
              <a:t>Вплітати</a:t>
            </a:r>
            <a:r>
              <a:rPr lang="ru-RU" sz="2400" b="1" dirty="0"/>
              <a:t> в </a:t>
            </a:r>
            <a:r>
              <a:rPr lang="ru-RU" sz="2400" b="1" dirty="0" err="1"/>
              <a:t>сучасне</a:t>
            </a:r>
            <a:r>
              <a:rPr lang="ru-RU" sz="2400" b="1" dirty="0"/>
              <a:t> </a:t>
            </a:r>
            <a:r>
              <a:rPr lang="ru-RU" sz="2400" b="1" dirty="0" err="1"/>
              <a:t>життя</a:t>
            </a:r>
            <a:r>
              <a:rPr lang="ru-RU" sz="2400" b="1" dirty="0"/>
              <a:t> </a:t>
            </a:r>
            <a:r>
              <a:rPr lang="ru-RU" sz="2400" b="1" dirty="0" err="1"/>
              <a:t>елементи</a:t>
            </a:r>
            <a:r>
              <a:rPr lang="ru-RU" sz="2400" b="1" dirty="0"/>
              <a:t> </a:t>
            </a:r>
            <a:r>
              <a:rPr lang="ru-RU" sz="2400" b="1" dirty="0" err="1"/>
              <a:t>традиційної</a:t>
            </a:r>
            <a:r>
              <a:rPr lang="ru-RU" sz="2400" b="1" dirty="0"/>
              <a:t> </a:t>
            </a:r>
            <a:r>
              <a:rPr lang="ru-RU" sz="2400" b="1" dirty="0" err="1"/>
              <a:t>української</a:t>
            </a:r>
            <a:r>
              <a:rPr lang="ru-RU" sz="2400" b="1" dirty="0"/>
              <a:t> </a:t>
            </a:r>
            <a:r>
              <a:rPr lang="ru-RU" sz="2400" b="1" dirty="0" err="1"/>
              <a:t>культури</a:t>
            </a:r>
            <a:r>
              <a:rPr lang="ru-RU" sz="2400" b="1" dirty="0"/>
              <a:t> (</a:t>
            </a:r>
            <a:r>
              <a:rPr lang="ru-RU" sz="2400" b="1" dirty="0" err="1"/>
              <a:t>одяг</a:t>
            </a:r>
            <a:r>
              <a:rPr lang="ru-RU" sz="2400" b="1" dirty="0"/>
              <a:t>, </a:t>
            </a:r>
            <a:r>
              <a:rPr lang="ru-RU" sz="2400" b="1" dirty="0" err="1"/>
              <a:t>побут</a:t>
            </a:r>
            <a:r>
              <a:rPr lang="ru-RU" sz="2400" b="1" dirty="0"/>
              <a:t>, </a:t>
            </a:r>
            <a:r>
              <a:rPr lang="ru-RU" sz="2400" b="1" dirty="0" err="1"/>
              <a:t>кулінарні</a:t>
            </a:r>
            <a:r>
              <a:rPr lang="ru-RU" sz="2400" b="1" dirty="0"/>
              <a:t> </a:t>
            </a:r>
            <a:r>
              <a:rPr lang="ru-RU" sz="2400" b="1" dirty="0" err="1"/>
              <a:t>смаки</a:t>
            </a:r>
            <a:r>
              <a:rPr lang="ru-RU" sz="2400" b="1" dirty="0"/>
              <a:t> </a:t>
            </a:r>
            <a:r>
              <a:rPr lang="ru-RU" sz="2400" b="1" dirty="0" err="1"/>
              <a:t>тощо</a:t>
            </a:r>
            <a:r>
              <a:rPr lang="ru-RU" sz="2400" b="1" dirty="0"/>
              <a:t>).</a:t>
            </a:r>
            <a:br>
              <a:rPr lang="ru-RU" sz="2400" b="1" dirty="0"/>
            </a:br>
            <a:r>
              <a:rPr lang="ru-RU" sz="2400" b="1" dirty="0"/>
              <a:t/>
            </a:r>
            <a:br>
              <a:rPr lang="ru-RU" sz="2400" b="1" dirty="0"/>
            </a:br>
            <a:r>
              <a:rPr lang="ru-RU" sz="2400" b="1" dirty="0" err="1" smtClean="0"/>
              <a:t>Споглядати</a:t>
            </a:r>
            <a:r>
              <a:rPr lang="ru-RU" sz="2400" b="1" dirty="0" smtClean="0"/>
              <a:t> </a:t>
            </a:r>
            <a:r>
              <a:rPr lang="ru-RU" sz="2400" b="1" dirty="0" err="1"/>
              <a:t>українську</a:t>
            </a:r>
            <a:r>
              <a:rPr lang="ru-RU" sz="2400" b="1" dirty="0"/>
              <a:t> природу та </a:t>
            </a:r>
            <a:r>
              <a:rPr lang="ru-RU" sz="2400" b="1" dirty="0" err="1"/>
              <a:t>піклуватися</a:t>
            </a:r>
            <a:r>
              <a:rPr lang="ru-RU" sz="2400" b="1" dirty="0"/>
              <a:t> про </a:t>
            </a:r>
            <a:r>
              <a:rPr lang="ru-RU" sz="2400" b="1" dirty="0" err="1"/>
              <a:t>її</a:t>
            </a:r>
            <a:r>
              <a:rPr lang="ru-RU" sz="2400" b="1" dirty="0"/>
              <a:t> </a:t>
            </a:r>
            <a:r>
              <a:rPr lang="ru-RU" sz="2400" b="1" dirty="0" err="1"/>
              <a:t>збереження</a:t>
            </a:r>
            <a:r>
              <a:rPr lang="ru-RU" sz="2400" b="1" dirty="0"/>
              <a:t>. </a:t>
            </a:r>
            <a:r>
              <a:rPr lang="ru-RU" sz="2400" b="1" dirty="0" err="1"/>
              <a:t>Долучатися</a:t>
            </a:r>
            <a:r>
              <a:rPr lang="ru-RU" sz="2400" b="1" dirty="0"/>
              <a:t> до </a:t>
            </a:r>
            <a:r>
              <a:rPr lang="ru-RU" sz="2400" b="1" dirty="0" err="1"/>
              <a:t>збереження</a:t>
            </a:r>
            <a:r>
              <a:rPr lang="ru-RU" sz="2400" b="1" dirty="0"/>
              <a:t> </a:t>
            </a:r>
            <a:r>
              <a:rPr lang="ru-RU" sz="2400" b="1" dirty="0" err="1"/>
              <a:t>чистоти</a:t>
            </a:r>
            <a:r>
              <a:rPr lang="ru-RU" sz="2400" b="1" dirty="0"/>
              <a:t> та порядку в </a:t>
            </a:r>
            <a:r>
              <a:rPr lang="ru-RU" sz="2400" b="1" dirty="0" err="1"/>
              <a:t>рідному</a:t>
            </a:r>
            <a:r>
              <a:rPr lang="ru-RU" sz="2400" b="1" dirty="0"/>
              <a:t> </a:t>
            </a:r>
            <a:r>
              <a:rPr lang="ru-RU" sz="2400" b="1" dirty="0" err="1"/>
              <a:t>місті</a:t>
            </a:r>
            <a:r>
              <a:rPr lang="ru-RU" sz="2400" b="1" dirty="0"/>
              <a:t>.</a:t>
            </a:r>
            <a:br>
              <a:rPr lang="ru-RU" sz="2400" b="1" dirty="0"/>
            </a:br>
            <a:r>
              <a:rPr lang="ru-RU" sz="2400" b="1" dirty="0"/>
              <a:t/>
            </a:r>
            <a:br>
              <a:rPr lang="ru-RU" sz="2400" b="1" dirty="0"/>
            </a:br>
            <a:r>
              <a:rPr lang="ru-RU" sz="2400" b="1" dirty="0" err="1" smtClean="0"/>
              <a:t>Виконувати</a:t>
            </a:r>
            <a:r>
              <a:rPr lang="ru-RU" sz="2400" b="1" dirty="0" smtClean="0"/>
              <a:t> </a:t>
            </a:r>
            <a:r>
              <a:rPr lang="ru-RU" sz="2400" b="1" dirty="0" err="1"/>
              <a:t>свої</a:t>
            </a:r>
            <a:r>
              <a:rPr lang="ru-RU" sz="2400" b="1" dirty="0"/>
              <a:t> </a:t>
            </a:r>
            <a:r>
              <a:rPr lang="ru-RU" sz="2400" b="1" dirty="0" err="1"/>
              <a:t>обов’язки</a:t>
            </a:r>
            <a:r>
              <a:rPr lang="ru-RU" sz="2400" b="1" dirty="0"/>
              <a:t> як </a:t>
            </a:r>
            <a:r>
              <a:rPr lang="ru-RU" sz="2400" b="1" dirty="0" err="1"/>
              <a:t>патріота</a:t>
            </a:r>
            <a:r>
              <a:rPr lang="ru-RU" sz="2400" b="1" dirty="0"/>
              <a:t> з </a:t>
            </a:r>
            <a:r>
              <a:rPr lang="ru-RU" sz="2400" b="1" dirty="0" err="1"/>
              <a:t>позиції</a:t>
            </a:r>
            <a:r>
              <a:rPr lang="ru-RU" sz="2400" b="1" dirty="0"/>
              <a:t> </a:t>
            </a:r>
            <a:r>
              <a:rPr lang="ru-RU" sz="2400" b="1" dirty="0" err="1"/>
              <a:t>любові</a:t>
            </a:r>
            <a:r>
              <a:rPr lang="ru-RU" sz="2400" b="1" dirty="0"/>
              <a:t> і </a:t>
            </a:r>
            <a:r>
              <a:rPr lang="ru-RU" sz="2400" b="1" dirty="0" err="1"/>
              <a:t>поваги</a:t>
            </a:r>
            <a:r>
              <a:rPr lang="ru-RU" sz="2400" b="1" dirty="0"/>
              <a:t> (</a:t>
            </a:r>
            <a:r>
              <a:rPr lang="ru-RU" sz="2400" b="1" dirty="0" err="1"/>
              <a:t>наприклад</a:t>
            </a:r>
            <a:r>
              <a:rPr lang="ru-RU" sz="2400" b="1" dirty="0"/>
              <a:t>, </a:t>
            </a:r>
            <a:r>
              <a:rPr lang="ru-RU" sz="2400" b="1" dirty="0" err="1"/>
              <a:t>свідомо</a:t>
            </a:r>
            <a:r>
              <a:rPr lang="ru-RU" sz="2400" b="1" dirty="0"/>
              <a:t> </a:t>
            </a:r>
            <a:r>
              <a:rPr lang="ru-RU" sz="2400" b="1" dirty="0" err="1"/>
              <a:t>платити</a:t>
            </a:r>
            <a:r>
              <a:rPr lang="ru-RU" sz="2400" b="1" dirty="0"/>
              <a:t> </a:t>
            </a:r>
            <a:r>
              <a:rPr lang="ru-RU" sz="2400" b="1" dirty="0" err="1"/>
              <a:t>податки</a:t>
            </a:r>
            <a:r>
              <a:rPr lang="ru-RU" sz="2400" b="1" dirty="0"/>
              <a:t> — вони </a:t>
            </a:r>
            <a:r>
              <a:rPr lang="ru-RU" sz="2400" b="1" dirty="0" err="1"/>
              <a:t>необхідні</a:t>
            </a:r>
            <a:r>
              <a:rPr lang="ru-RU" sz="2400" b="1" dirty="0"/>
              <a:t> для </a:t>
            </a:r>
            <a:r>
              <a:rPr lang="ru-RU" sz="2400" b="1" dirty="0" err="1"/>
              <a:t>розвитку</a:t>
            </a:r>
            <a:r>
              <a:rPr lang="ru-RU" sz="2400" b="1" dirty="0"/>
              <a:t> </a:t>
            </a:r>
            <a:r>
              <a:rPr lang="ru-RU" sz="2400" b="1" dirty="0" err="1"/>
              <a:t>держави</a:t>
            </a:r>
            <a:r>
              <a:rPr lang="ru-RU" sz="2400" b="1" dirty="0"/>
              <a:t>, </a:t>
            </a:r>
            <a:r>
              <a:rPr lang="ru-RU" sz="2400" b="1" dirty="0" err="1"/>
              <a:t>прибирати</a:t>
            </a:r>
            <a:r>
              <a:rPr lang="ru-RU" sz="2400" b="1" dirty="0"/>
              <a:t> за собою — </a:t>
            </a:r>
            <a:r>
              <a:rPr lang="ru-RU" sz="2400" b="1" dirty="0" err="1"/>
              <a:t>щоб</a:t>
            </a:r>
            <a:r>
              <a:rPr lang="ru-RU" sz="2400" b="1" dirty="0"/>
              <a:t> </a:t>
            </a:r>
            <a:r>
              <a:rPr lang="ru-RU" sz="2400" b="1" dirty="0" err="1"/>
              <a:t>іншим</a:t>
            </a:r>
            <a:r>
              <a:rPr lang="ru-RU" sz="2400" b="1" dirty="0"/>
              <a:t> людям </a:t>
            </a:r>
            <a:r>
              <a:rPr lang="ru-RU" sz="2400" b="1" dirty="0" err="1"/>
              <a:t>було</a:t>
            </a:r>
            <a:r>
              <a:rPr lang="ru-RU" sz="2400" b="1" dirty="0"/>
              <a:t> </a:t>
            </a:r>
            <a:r>
              <a:rPr lang="ru-RU" sz="2400" b="1" dirty="0" err="1"/>
              <a:t>приємно</a:t>
            </a:r>
            <a:r>
              <a:rPr lang="ru-RU" sz="2400" b="1" dirty="0"/>
              <a:t>, </a:t>
            </a:r>
            <a:r>
              <a:rPr lang="ru-RU" sz="2400" b="1" dirty="0" err="1"/>
              <a:t>тощо</a:t>
            </a:r>
            <a:r>
              <a:rPr lang="ru-RU" sz="2400" b="1" dirty="0"/>
              <a:t>).</a:t>
            </a:r>
          </a:p>
        </p:txBody>
      </p:sp>
    </p:spTree>
    <p:extLst>
      <p:ext uri="{BB962C8B-B14F-4D97-AF65-F5344CB8AC3E}">
        <p14:creationId xmlns:p14="http://schemas.microsoft.com/office/powerpoint/2010/main" val="2786648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rPr>
              <a:t>ПІДСУМОК ЗАХОДУ</a:t>
            </a:r>
            <a:r>
              <a:rPr lang="ru-RU" b="1" dirty="0">
                <a:solidFill>
                  <a:srgbClr val="002060"/>
                </a:solidFill>
              </a:rPr>
              <a:t/>
            </a:r>
            <a:br>
              <a:rPr lang="ru-RU" b="1" dirty="0">
                <a:solidFill>
                  <a:srgbClr val="002060"/>
                </a:solidFill>
              </a:rPr>
            </a:br>
            <a:endParaRPr lang="ru-RU" b="1" dirty="0">
              <a:solidFill>
                <a:srgbClr val="002060"/>
              </a:solidFill>
            </a:endParaRPr>
          </a:p>
        </p:txBody>
      </p:sp>
      <p:sp>
        <p:nvSpPr>
          <p:cNvPr id="3" name="Объект 2"/>
          <p:cNvSpPr>
            <a:spLocks noGrp="1"/>
          </p:cNvSpPr>
          <p:nvPr>
            <p:ph sz="half" idx="1"/>
          </p:nvPr>
        </p:nvSpPr>
        <p:spPr>
          <a:xfrm>
            <a:off x="130629" y="1021278"/>
            <a:ext cx="5889171" cy="5155685"/>
          </a:xfrm>
        </p:spPr>
        <p:txBody>
          <a:bodyPr>
            <a:normAutofit fontScale="92500" lnSpcReduction="10000"/>
          </a:bodyPr>
          <a:lstStyle/>
          <a:p>
            <a:r>
              <a:rPr lang="ru-RU" dirty="0" err="1" smtClean="0"/>
              <a:t>Неможливо</a:t>
            </a:r>
            <a:r>
              <a:rPr lang="ru-RU" dirty="0" smtClean="0"/>
              <a:t> </a:t>
            </a:r>
            <a:r>
              <a:rPr lang="ru-RU" dirty="0" err="1"/>
              <a:t>примусити</a:t>
            </a:r>
            <a:r>
              <a:rPr lang="ru-RU" dirty="0"/>
              <a:t> </a:t>
            </a:r>
            <a:r>
              <a:rPr lang="ru-RU" dirty="0" err="1"/>
              <a:t>любити</a:t>
            </a:r>
            <a:r>
              <a:rPr lang="ru-RU" dirty="0"/>
              <a:t> </a:t>
            </a:r>
            <a:r>
              <a:rPr lang="ru-RU" dirty="0" smtClean="0"/>
              <a:t>—</a:t>
            </a:r>
            <a:r>
              <a:rPr lang="ru-RU" dirty="0" err="1" smtClean="0"/>
              <a:t>людину</a:t>
            </a:r>
            <a:r>
              <a:rPr lang="ru-RU" dirty="0"/>
              <a:t>, а </a:t>
            </a:r>
            <a:r>
              <a:rPr lang="ru-RU" dirty="0" smtClean="0"/>
              <a:t>Державу </a:t>
            </a:r>
            <a:r>
              <a:rPr lang="ru-RU" dirty="0"/>
              <a:t>і </a:t>
            </a:r>
            <a:r>
              <a:rPr lang="ru-RU" dirty="0" err="1" smtClean="0"/>
              <a:t>потім</a:t>
            </a:r>
            <a:r>
              <a:rPr lang="ru-RU" dirty="0" smtClean="0"/>
              <a:t>. </a:t>
            </a:r>
            <a:r>
              <a:rPr lang="ru-RU" dirty="0" err="1"/>
              <a:t>Патріотизм</a:t>
            </a:r>
            <a:r>
              <a:rPr lang="ru-RU" dirty="0"/>
              <a:t> не </a:t>
            </a:r>
            <a:r>
              <a:rPr lang="ru-RU" dirty="0" err="1"/>
              <a:t>виникає</a:t>
            </a:r>
            <a:r>
              <a:rPr lang="ru-RU" dirty="0"/>
              <a:t> сам собою — </a:t>
            </a:r>
            <a:r>
              <a:rPr lang="ru-RU" dirty="0" err="1"/>
              <a:t>його</a:t>
            </a:r>
            <a:r>
              <a:rPr lang="ru-RU" dirty="0"/>
              <a:t> </a:t>
            </a:r>
            <a:r>
              <a:rPr lang="ru-RU" dirty="0" err="1"/>
              <a:t>формують</a:t>
            </a:r>
            <a:r>
              <a:rPr lang="ru-RU" dirty="0"/>
              <a:t> родина, </a:t>
            </a:r>
            <a:r>
              <a:rPr lang="ru-RU" dirty="0" err="1"/>
              <a:t>соціум</a:t>
            </a:r>
            <a:r>
              <a:rPr lang="ru-RU" dirty="0"/>
              <a:t>, а </a:t>
            </a:r>
            <a:r>
              <a:rPr lang="ru-RU" dirty="0" err="1"/>
              <a:t>потім</a:t>
            </a:r>
            <a:r>
              <a:rPr lang="ru-RU" dirty="0"/>
              <a:t> і наша </a:t>
            </a:r>
            <a:r>
              <a:rPr lang="ru-RU" dirty="0" err="1"/>
              <a:t>особиста</a:t>
            </a:r>
            <a:r>
              <a:rPr lang="ru-RU" dirty="0"/>
              <a:t> </a:t>
            </a:r>
            <a:r>
              <a:rPr lang="ru-RU" dirty="0" err="1"/>
              <a:t>свідомість</a:t>
            </a:r>
            <a:r>
              <a:rPr lang="ru-RU" dirty="0"/>
              <a:t>. </a:t>
            </a:r>
            <a:endParaRPr lang="ru-RU" dirty="0" smtClean="0"/>
          </a:p>
          <a:p>
            <a:endParaRPr lang="ru-RU" dirty="0" smtClean="0"/>
          </a:p>
          <a:p>
            <a:r>
              <a:rPr lang="ru-RU" dirty="0" err="1" smtClean="0"/>
              <a:t>Цей</a:t>
            </a:r>
            <a:r>
              <a:rPr lang="ru-RU" dirty="0" smtClean="0"/>
              <a:t> </a:t>
            </a:r>
            <a:r>
              <a:rPr lang="ru-RU" dirty="0" err="1"/>
              <a:t>процес</a:t>
            </a:r>
            <a:r>
              <a:rPr lang="ru-RU" dirty="0"/>
              <a:t> </a:t>
            </a:r>
            <a:r>
              <a:rPr lang="ru-RU" dirty="0" err="1"/>
              <a:t>відбувається</a:t>
            </a:r>
            <a:r>
              <a:rPr lang="ru-RU" dirty="0"/>
              <a:t> на </a:t>
            </a:r>
            <a:r>
              <a:rPr lang="ru-RU" dirty="0" err="1"/>
              <a:t>різних</a:t>
            </a:r>
            <a:r>
              <a:rPr lang="ru-RU" dirty="0"/>
              <a:t> </a:t>
            </a:r>
            <a:r>
              <a:rPr lang="ru-RU" dirty="0" err="1"/>
              <a:t>рівнях</a:t>
            </a:r>
            <a:r>
              <a:rPr lang="ru-RU" dirty="0"/>
              <a:t>: </a:t>
            </a:r>
            <a:r>
              <a:rPr lang="ru-RU" dirty="0" err="1"/>
              <a:t>від</a:t>
            </a:r>
            <a:r>
              <a:rPr lang="ru-RU" dirty="0"/>
              <a:t> </a:t>
            </a:r>
            <a:r>
              <a:rPr lang="ru-RU" dirty="0" err="1" smtClean="0"/>
              <a:t>загального</a:t>
            </a:r>
            <a:r>
              <a:rPr lang="ru-RU" dirty="0" smtClean="0"/>
              <a:t> - державного </a:t>
            </a:r>
            <a:r>
              <a:rPr lang="ru-RU" dirty="0"/>
              <a:t>до </a:t>
            </a:r>
            <a:r>
              <a:rPr lang="ru-RU" dirty="0" err="1" smtClean="0"/>
              <a:t>особистісного</a:t>
            </a:r>
            <a:r>
              <a:rPr lang="ru-RU" dirty="0" smtClean="0"/>
              <a:t> - </a:t>
            </a:r>
            <a:r>
              <a:rPr lang="ru-RU" dirty="0" err="1" smtClean="0"/>
              <a:t>внутрішнього</a:t>
            </a:r>
            <a:r>
              <a:rPr lang="ru-RU" dirty="0"/>
              <a:t>.</a:t>
            </a:r>
          </a:p>
          <a:p>
            <a:endParaRPr lang="ru-RU" dirty="0"/>
          </a:p>
        </p:txBody>
      </p:sp>
      <p:sp>
        <p:nvSpPr>
          <p:cNvPr id="4" name="Объект 3"/>
          <p:cNvSpPr>
            <a:spLocks noGrp="1"/>
          </p:cNvSpPr>
          <p:nvPr>
            <p:ph sz="half" idx="2"/>
          </p:nvPr>
        </p:nvSpPr>
        <p:spPr>
          <a:xfrm>
            <a:off x="6172200" y="1825625"/>
            <a:ext cx="5181600" cy="4351338"/>
          </a:xfrm>
        </p:spPr>
        <p:txBody>
          <a:bodyPr>
            <a:normAutofit fontScale="92500" lnSpcReduction="10000"/>
          </a:bodyPr>
          <a:lstStyle/>
          <a:p>
            <a:pPr algn="ctr"/>
            <a:r>
              <a:rPr lang="uk-UA" sz="4000" b="1" dirty="0" smtClean="0">
                <a:solidFill>
                  <a:srgbClr val="0070C0"/>
                </a:solidFill>
              </a:rPr>
              <a:t>І перш чим стати патріотом, стань просто хорошою ЛЮДИНОЮ та гідним УКРАЇНЦЕМ!</a:t>
            </a:r>
          </a:p>
          <a:p>
            <a:pPr algn="ctr"/>
            <a:endParaRPr lang="uk-UA" sz="4000" dirty="0"/>
          </a:p>
          <a:p>
            <a:pPr algn="ctr"/>
            <a:endParaRPr lang="uk-UA" sz="4000" dirty="0" smtClean="0"/>
          </a:p>
          <a:p>
            <a:pPr algn="ctr"/>
            <a:r>
              <a:rPr lang="uk-UA" sz="4000" b="1" dirty="0" smtClean="0">
                <a:solidFill>
                  <a:srgbClr val="FFC000"/>
                </a:solidFill>
              </a:rPr>
              <a:t>Дякую за увагу!</a:t>
            </a:r>
            <a:endParaRPr lang="ru-RU" sz="4000" b="1" dirty="0">
              <a:solidFill>
                <a:srgbClr val="FFC000"/>
              </a:solidFill>
            </a:endParaRPr>
          </a:p>
        </p:txBody>
      </p:sp>
    </p:spTree>
    <p:extLst>
      <p:ext uri="{BB962C8B-B14F-4D97-AF65-F5344CB8AC3E}">
        <p14:creationId xmlns:p14="http://schemas.microsoft.com/office/powerpoint/2010/main" val="2685128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56261"/>
            <a:ext cx="3932237" cy="1294409"/>
          </a:xfrm>
        </p:spPr>
        <p:txBody>
          <a:bodyPr>
            <a:normAutofit/>
          </a:bodyPr>
          <a:lstStyle/>
          <a:p>
            <a:pPr algn="ctr"/>
            <a:r>
              <a:rPr lang="ru-RU" sz="4000" b="1" dirty="0" err="1" smtClean="0">
                <a:solidFill>
                  <a:srgbClr val="FF0000"/>
                </a:solidFill>
              </a:rPr>
              <a:t>Навіщо</a:t>
            </a:r>
            <a:r>
              <a:rPr lang="ru-RU" sz="4000" b="1" dirty="0" smtClean="0">
                <a:solidFill>
                  <a:srgbClr val="FF0000"/>
                </a:solidFill>
              </a:rPr>
              <a:t> </a:t>
            </a:r>
            <a:r>
              <a:rPr lang="ru-RU" sz="4000" b="1" dirty="0" err="1" smtClean="0">
                <a:solidFill>
                  <a:srgbClr val="FF0000"/>
                </a:solidFill>
              </a:rPr>
              <a:t>людині</a:t>
            </a:r>
            <a:r>
              <a:rPr lang="ru-RU" sz="4000" b="1" dirty="0" smtClean="0">
                <a:solidFill>
                  <a:srgbClr val="FF0000"/>
                </a:solidFill>
              </a:rPr>
              <a:t> </a:t>
            </a:r>
            <a:r>
              <a:rPr lang="ru-RU" sz="4000" b="1" dirty="0" err="1" smtClean="0">
                <a:solidFill>
                  <a:srgbClr val="FF0000"/>
                </a:solidFill>
              </a:rPr>
              <a:t>потрібні</a:t>
            </a:r>
            <a:r>
              <a:rPr lang="ru-RU" sz="4000" b="1" dirty="0" smtClean="0">
                <a:solidFill>
                  <a:srgbClr val="FF0000"/>
                </a:solidFill>
              </a:rPr>
              <a:t> </a:t>
            </a:r>
            <a:r>
              <a:rPr lang="ru-RU" sz="4000" b="1" dirty="0" err="1" smtClean="0">
                <a:solidFill>
                  <a:srgbClr val="FF0000"/>
                </a:solidFill>
              </a:rPr>
              <a:t>почуття</a:t>
            </a:r>
            <a:r>
              <a:rPr lang="ru-RU" sz="4000" b="1" dirty="0" smtClean="0">
                <a:solidFill>
                  <a:srgbClr val="FF0000"/>
                </a:solidFill>
              </a:rPr>
              <a:t>?</a:t>
            </a:r>
            <a:endParaRPr lang="ru-RU" sz="4000" b="1" dirty="0">
              <a:solidFill>
                <a:srgbClr val="FF0000"/>
              </a:solidFill>
            </a:endParaRPr>
          </a:p>
        </p:txBody>
      </p:sp>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rcRect l="17657" r="17657"/>
          <a:stretch>
            <a:fillRect/>
          </a:stretch>
        </p:blipFill>
        <p:spPr>
          <a:xfrm>
            <a:off x="4904509" y="356261"/>
            <a:ext cx="7065818" cy="6068290"/>
          </a:xfrm>
        </p:spPr>
      </p:pic>
      <p:sp>
        <p:nvSpPr>
          <p:cNvPr id="4" name="Текст 3"/>
          <p:cNvSpPr>
            <a:spLocks noGrp="1"/>
          </p:cNvSpPr>
          <p:nvPr>
            <p:ph type="body" sz="half" idx="2"/>
          </p:nvPr>
        </p:nvSpPr>
        <p:spPr>
          <a:xfrm>
            <a:off x="190006" y="2057400"/>
            <a:ext cx="4582020" cy="3811588"/>
          </a:xfrm>
        </p:spPr>
        <p:txBody>
          <a:bodyPr>
            <a:normAutofit fontScale="92500"/>
          </a:bodyPr>
          <a:lstStyle/>
          <a:p>
            <a:pPr>
              <a:buFont typeface="Arial" panose="020B0604020202020204" pitchFamily="34" charset="0"/>
              <a:buChar char="•"/>
            </a:pPr>
            <a:r>
              <a:rPr lang="ru-RU" sz="2800" b="0" i="0" dirty="0" err="1" smtClean="0">
                <a:solidFill>
                  <a:srgbClr val="000000"/>
                </a:solidFill>
                <a:effectLst/>
                <a:latin typeface="Montserrat"/>
              </a:rPr>
              <a:t>Почуття</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виражають</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ставлення</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людини</a:t>
            </a:r>
            <a:r>
              <a:rPr lang="ru-RU" sz="2800" b="0" i="0" dirty="0" smtClean="0">
                <a:solidFill>
                  <a:srgbClr val="000000"/>
                </a:solidFill>
                <a:effectLst/>
                <a:latin typeface="Montserrat"/>
              </a:rPr>
              <a:t> до </a:t>
            </a:r>
            <a:r>
              <a:rPr lang="ru-RU" sz="2800" b="0" i="0" dirty="0" err="1" smtClean="0">
                <a:solidFill>
                  <a:srgbClr val="000000"/>
                </a:solidFill>
                <a:effectLst/>
                <a:latin typeface="Montserrat"/>
              </a:rPr>
              <a:t>різних</a:t>
            </a:r>
            <a:r>
              <a:rPr lang="ru-RU" sz="2800" b="0" i="0" dirty="0" smtClean="0">
                <a:solidFill>
                  <a:srgbClr val="000000"/>
                </a:solidFill>
                <a:effectLst/>
                <a:latin typeface="Montserrat"/>
              </a:rPr>
              <a:t> речей та </a:t>
            </a:r>
            <a:r>
              <a:rPr lang="ru-RU" sz="2800" b="0" i="0" dirty="0" err="1" smtClean="0">
                <a:solidFill>
                  <a:srgbClr val="000000"/>
                </a:solidFill>
                <a:effectLst/>
                <a:latin typeface="Montserrat"/>
              </a:rPr>
              <a:t>явищ</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навколишнього</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світу</a:t>
            </a:r>
            <a:r>
              <a:rPr lang="ru-RU" sz="2800" b="0" i="0" dirty="0" smtClean="0">
                <a:solidFill>
                  <a:srgbClr val="000000"/>
                </a:solidFill>
                <a:effectLst/>
                <a:latin typeface="Montserrat"/>
              </a:rPr>
              <a:t>, а </a:t>
            </a:r>
            <a:r>
              <a:rPr lang="ru-RU" sz="2800" b="0" i="0" dirty="0" err="1" smtClean="0">
                <a:solidFill>
                  <a:srgbClr val="000000"/>
                </a:solidFill>
                <a:effectLst/>
                <a:latin typeface="Montserrat"/>
              </a:rPr>
              <a:t>також</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спонукають</a:t>
            </a:r>
            <a:r>
              <a:rPr lang="ru-RU" sz="2800" b="0" i="0" dirty="0" smtClean="0">
                <a:solidFill>
                  <a:srgbClr val="000000"/>
                </a:solidFill>
                <a:effectLst/>
                <a:latin typeface="Montserrat"/>
              </a:rPr>
              <a:t> до </a:t>
            </a:r>
            <a:r>
              <a:rPr lang="ru-RU" sz="2800" b="0" i="0" dirty="0" err="1" smtClean="0">
                <a:solidFill>
                  <a:srgbClr val="000000"/>
                </a:solidFill>
                <a:effectLst/>
                <a:latin typeface="Montserrat"/>
              </a:rPr>
              <a:t>певних</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дій</a:t>
            </a:r>
            <a:r>
              <a:rPr lang="ru-RU" sz="2800" b="0" i="0" dirty="0" smtClean="0">
                <a:solidFill>
                  <a:srgbClr val="000000"/>
                </a:solidFill>
                <a:effectLst/>
                <a:latin typeface="Montserrat"/>
              </a:rPr>
              <a:t>. </a:t>
            </a:r>
          </a:p>
          <a:p>
            <a:pPr>
              <a:buFont typeface="Arial" panose="020B0604020202020204" pitchFamily="34" charset="0"/>
              <a:buChar char="•"/>
            </a:pPr>
            <a:r>
              <a:rPr lang="ru-RU" sz="2800" b="0" i="0" dirty="0" err="1" smtClean="0">
                <a:solidFill>
                  <a:srgbClr val="000000"/>
                </a:solidFill>
                <a:effectLst/>
                <a:latin typeface="Montserrat"/>
              </a:rPr>
              <a:t>Наприклад</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почуття</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поваги</a:t>
            </a:r>
            <a:r>
              <a:rPr lang="ru-RU" sz="2800" b="0" i="0" dirty="0" smtClean="0">
                <a:solidFill>
                  <a:srgbClr val="000000"/>
                </a:solidFill>
                <a:effectLst/>
                <a:latin typeface="Montserrat"/>
              </a:rPr>
              <a:t> до </a:t>
            </a:r>
            <a:r>
              <a:rPr lang="ru-RU" sz="2800" b="0" i="0" dirty="0" err="1" smtClean="0">
                <a:solidFill>
                  <a:srgbClr val="000000"/>
                </a:solidFill>
                <a:effectLst/>
                <a:latin typeface="Montserrat"/>
              </a:rPr>
              <a:t>людини</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заохочує</a:t>
            </a:r>
            <a:r>
              <a:rPr lang="ru-RU" sz="2800" b="0" i="0" dirty="0" smtClean="0">
                <a:solidFill>
                  <a:srgbClr val="000000"/>
                </a:solidFill>
                <a:effectLst/>
                <a:latin typeface="Montserrat"/>
              </a:rPr>
              <a:t> до </a:t>
            </a:r>
            <a:r>
              <a:rPr lang="ru-RU" sz="2800" b="0" i="0" dirty="0" err="1" smtClean="0">
                <a:solidFill>
                  <a:srgbClr val="000000"/>
                </a:solidFill>
                <a:effectLst/>
                <a:latin typeface="Montserrat"/>
              </a:rPr>
              <a:t>більш</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шанобливого</a:t>
            </a:r>
            <a:r>
              <a:rPr lang="ru-RU" sz="2800" b="0" i="0" dirty="0" smtClean="0">
                <a:solidFill>
                  <a:srgbClr val="000000"/>
                </a:solidFill>
                <a:effectLst/>
                <a:latin typeface="Montserrat"/>
              </a:rPr>
              <a:t> </a:t>
            </a:r>
            <a:r>
              <a:rPr lang="ru-RU" sz="2800" b="0" i="0" dirty="0" err="1" smtClean="0">
                <a:solidFill>
                  <a:srgbClr val="000000"/>
                </a:solidFill>
                <a:effectLst/>
                <a:latin typeface="Montserrat"/>
              </a:rPr>
              <a:t>поводження</a:t>
            </a:r>
            <a:r>
              <a:rPr lang="ru-RU" sz="2800" b="0" i="0" dirty="0" smtClean="0">
                <a:solidFill>
                  <a:srgbClr val="000000"/>
                </a:solidFill>
                <a:effectLst/>
                <a:latin typeface="Montserrat"/>
              </a:rPr>
              <a:t> з нею.</a:t>
            </a:r>
          </a:p>
          <a:p>
            <a:endParaRPr lang="ru-RU" dirty="0"/>
          </a:p>
        </p:txBody>
      </p:sp>
    </p:spTree>
    <p:extLst>
      <p:ext uri="{BB962C8B-B14F-4D97-AF65-F5344CB8AC3E}">
        <p14:creationId xmlns:p14="http://schemas.microsoft.com/office/powerpoint/2010/main" val="531490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7030A0"/>
                </a:solidFill>
              </a:rPr>
              <a:t>Згадаймо почуття, які </a:t>
            </a:r>
            <a:r>
              <a:rPr lang="uk-UA" b="1" dirty="0" err="1" smtClean="0">
                <a:solidFill>
                  <a:srgbClr val="7030A0"/>
                </a:solidFill>
              </a:rPr>
              <a:t>пропорційно</a:t>
            </a:r>
            <a:r>
              <a:rPr lang="uk-UA" b="1" dirty="0" smtClean="0">
                <a:solidFill>
                  <a:srgbClr val="7030A0"/>
                </a:solidFill>
              </a:rPr>
              <a:t> пов’язані з нашими вчинками</a:t>
            </a:r>
            <a:endParaRPr lang="ru-RU" b="1" dirty="0">
              <a:solidFill>
                <a:srgbClr val="7030A0"/>
              </a:solidFill>
            </a:endParaRPr>
          </a:p>
        </p:txBody>
      </p:sp>
      <p:sp>
        <p:nvSpPr>
          <p:cNvPr id="3" name="Объект 2"/>
          <p:cNvSpPr>
            <a:spLocks noGrp="1"/>
          </p:cNvSpPr>
          <p:nvPr>
            <p:ph sz="half" idx="1"/>
          </p:nvPr>
        </p:nvSpPr>
        <p:spPr/>
        <p:txBody>
          <a:bodyPr/>
          <a:lstStyle/>
          <a:p>
            <a:r>
              <a:rPr lang="ru-RU" dirty="0" err="1" smtClean="0">
                <a:solidFill>
                  <a:srgbClr val="FF0000"/>
                </a:solidFill>
              </a:rPr>
              <a:t>Почуття</a:t>
            </a:r>
            <a:r>
              <a:rPr lang="ru-RU" dirty="0" smtClean="0">
                <a:solidFill>
                  <a:srgbClr val="FF0000"/>
                </a:solidFill>
              </a:rPr>
              <a:t> </a:t>
            </a:r>
            <a:r>
              <a:rPr lang="ru-RU" dirty="0" err="1" smtClean="0">
                <a:solidFill>
                  <a:srgbClr val="FF0000"/>
                </a:solidFill>
              </a:rPr>
              <a:t>провини</a:t>
            </a:r>
            <a:r>
              <a:rPr lang="ru-RU" dirty="0" smtClean="0">
                <a:solidFill>
                  <a:srgbClr val="FF0000"/>
                </a:solidFill>
              </a:rPr>
              <a:t> </a:t>
            </a:r>
            <a:r>
              <a:rPr lang="ru-RU" dirty="0" err="1" smtClean="0"/>
              <a:t>змушує</a:t>
            </a:r>
            <a:r>
              <a:rPr lang="ru-RU" dirty="0" smtClean="0"/>
              <a:t> </a:t>
            </a:r>
            <a:r>
              <a:rPr lang="ru-RU" dirty="0" err="1" smtClean="0"/>
              <a:t>людину</a:t>
            </a:r>
            <a:r>
              <a:rPr lang="ru-RU" dirty="0" smtClean="0"/>
              <a:t> </a:t>
            </a:r>
            <a:r>
              <a:rPr lang="ru-RU" dirty="0" err="1" smtClean="0"/>
              <a:t>замислитися</a:t>
            </a:r>
            <a:r>
              <a:rPr lang="ru-RU" dirty="0" smtClean="0"/>
              <a:t> над </a:t>
            </a:r>
            <a:r>
              <a:rPr lang="ru-RU" dirty="0" err="1" smtClean="0"/>
              <a:t>своїми</a:t>
            </a:r>
            <a:r>
              <a:rPr lang="ru-RU" dirty="0" smtClean="0"/>
              <a:t> </a:t>
            </a:r>
            <a:r>
              <a:rPr lang="ru-RU" dirty="0" err="1" smtClean="0"/>
              <a:t>вчинками</a:t>
            </a:r>
            <a:r>
              <a:rPr lang="ru-RU" dirty="0" smtClean="0"/>
              <a:t>, </a:t>
            </a:r>
            <a:r>
              <a:rPr lang="ru-RU" dirty="0" err="1" smtClean="0"/>
              <a:t>знайти</a:t>
            </a:r>
            <a:r>
              <a:rPr lang="ru-RU" dirty="0" smtClean="0"/>
              <a:t> шлях до </a:t>
            </a:r>
            <a:r>
              <a:rPr lang="ru-RU" dirty="0" err="1" smtClean="0"/>
              <a:t>виправлення</a:t>
            </a:r>
            <a:r>
              <a:rPr lang="ru-RU" dirty="0" smtClean="0"/>
              <a:t> </a:t>
            </a:r>
            <a:r>
              <a:rPr lang="ru-RU" dirty="0" err="1" smtClean="0"/>
              <a:t>ситуації</a:t>
            </a:r>
            <a:r>
              <a:rPr lang="ru-RU" dirty="0" smtClean="0"/>
              <a:t> та </a:t>
            </a:r>
            <a:r>
              <a:rPr lang="ru-RU" dirty="0" err="1" smtClean="0"/>
              <a:t>скоригувати</a:t>
            </a:r>
            <a:r>
              <a:rPr lang="ru-RU" dirty="0" smtClean="0"/>
              <a:t> </a:t>
            </a:r>
            <a:r>
              <a:rPr lang="ru-RU" dirty="0" err="1" smtClean="0"/>
              <a:t>свої</a:t>
            </a:r>
            <a:r>
              <a:rPr lang="ru-RU" dirty="0" smtClean="0"/>
              <a:t> </a:t>
            </a:r>
            <a:r>
              <a:rPr lang="ru-RU" dirty="0" err="1" smtClean="0"/>
              <a:t>дії</a:t>
            </a:r>
            <a:r>
              <a:rPr lang="ru-RU" dirty="0" smtClean="0"/>
              <a:t>, </a:t>
            </a:r>
            <a:r>
              <a:rPr lang="ru-RU" dirty="0" err="1" smtClean="0"/>
              <a:t>щоб</a:t>
            </a:r>
            <a:r>
              <a:rPr lang="ru-RU" dirty="0" smtClean="0"/>
              <a:t> не </a:t>
            </a:r>
            <a:r>
              <a:rPr lang="ru-RU" dirty="0" err="1" smtClean="0"/>
              <a:t>повторити</a:t>
            </a:r>
            <a:r>
              <a:rPr lang="ru-RU" dirty="0" smtClean="0"/>
              <a:t> такого в </a:t>
            </a:r>
            <a:r>
              <a:rPr lang="ru-RU" dirty="0" err="1" smtClean="0"/>
              <a:t>майбутньому</a:t>
            </a:r>
            <a:r>
              <a:rPr lang="ru-RU" dirty="0" smtClean="0"/>
              <a:t>.</a:t>
            </a:r>
            <a:endParaRPr lang="ru-RU" dirty="0"/>
          </a:p>
        </p:txBody>
      </p:sp>
      <p:sp>
        <p:nvSpPr>
          <p:cNvPr id="4" name="Объект 3"/>
          <p:cNvSpPr>
            <a:spLocks noGrp="1"/>
          </p:cNvSpPr>
          <p:nvPr>
            <p:ph sz="half" idx="2"/>
          </p:nvPr>
        </p:nvSpPr>
        <p:spPr/>
        <p:txBody>
          <a:bodyPr/>
          <a:lstStyle/>
          <a:p>
            <a:r>
              <a:rPr lang="ru-RU" i="1" u="sng" dirty="0" smtClean="0"/>
              <a:t>Так, </a:t>
            </a:r>
            <a:r>
              <a:rPr lang="ru-RU" i="1" u="sng" dirty="0" err="1" smtClean="0"/>
              <a:t>якщо</a:t>
            </a:r>
            <a:r>
              <a:rPr lang="ru-RU" i="1" u="sng" dirty="0" smtClean="0"/>
              <a:t> </a:t>
            </a:r>
            <a:r>
              <a:rPr lang="ru-RU" i="1" u="sng" dirty="0" err="1" smtClean="0"/>
              <a:t>людина</a:t>
            </a:r>
            <a:r>
              <a:rPr lang="ru-RU" i="1" u="sng" dirty="0" smtClean="0"/>
              <a:t> загубила </a:t>
            </a:r>
            <a:r>
              <a:rPr lang="ru-RU" i="1" u="sng" dirty="0" err="1" smtClean="0"/>
              <a:t>або</a:t>
            </a:r>
            <a:r>
              <a:rPr lang="ru-RU" i="1" u="sng" dirty="0" smtClean="0"/>
              <a:t> </a:t>
            </a:r>
            <a:r>
              <a:rPr lang="ru-RU" i="1" u="sng" dirty="0" err="1" smtClean="0"/>
              <a:t>зіпсувала</a:t>
            </a:r>
            <a:r>
              <a:rPr lang="ru-RU" i="1" u="sng" dirty="0" smtClean="0"/>
              <a:t> </a:t>
            </a:r>
            <a:r>
              <a:rPr lang="ru-RU" i="1" u="sng" dirty="0" err="1" smtClean="0"/>
              <a:t>позичену</a:t>
            </a:r>
            <a:r>
              <a:rPr lang="ru-RU" i="1" u="sng" dirty="0" smtClean="0"/>
              <a:t> </a:t>
            </a:r>
            <a:r>
              <a:rPr lang="ru-RU" i="1" u="sng" dirty="0" err="1" smtClean="0"/>
              <a:t>річ</a:t>
            </a:r>
            <a:r>
              <a:rPr lang="ru-RU" i="1" u="sng" dirty="0" smtClean="0"/>
              <a:t>, то </a:t>
            </a:r>
            <a:r>
              <a:rPr lang="ru-RU" i="1" u="sng" dirty="0" err="1" smtClean="0"/>
              <a:t>має</a:t>
            </a:r>
            <a:r>
              <a:rPr lang="ru-RU" i="1" u="sng" dirty="0" smtClean="0"/>
              <a:t> </a:t>
            </a:r>
            <a:r>
              <a:rPr lang="ru-RU" i="1" u="sng" dirty="0" err="1" smtClean="0"/>
              <a:t>попросити</a:t>
            </a:r>
            <a:r>
              <a:rPr lang="ru-RU" i="1" u="sng" dirty="0" smtClean="0"/>
              <a:t> </a:t>
            </a:r>
            <a:r>
              <a:rPr lang="ru-RU" i="1" u="sng" dirty="0" err="1" smtClean="0"/>
              <a:t>вибачення</a:t>
            </a:r>
            <a:r>
              <a:rPr lang="ru-RU" i="1" u="sng" dirty="0" smtClean="0"/>
              <a:t> та </a:t>
            </a:r>
            <a:r>
              <a:rPr lang="ru-RU" i="1" u="sng" dirty="0" err="1" smtClean="0"/>
              <a:t>купити</a:t>
            </a:r>
            <a:r>
              <a:rPr lang="ru-RU" i="1" u="sng" dirty="0" smtClean="0"/>
              <a:t> </a:t>
            </a:r>
            <a:r>
              <a:rPr lang="ru-RU" i="1" u="sng" dirty="0" err="1" smtClean="0"/>
              <a:t>нову</a:t>
            </a:r>
            <a:r>
              <a:rPr lang="ru-RU" i="1" u="sng" dirty="0" smtClean="0"/>
              <a:t> </a:t>
            </a:r>
            <a:r>
              <a:rPr lang="ru-RU" i="1" u="sng" dirty="0" err="1" smtClean="0"/>
              <a:t>замість</a:t>
            </a:r>
            <a:r>
              <a:rPr lang="ru-RU" i="1" u="sng" dirty="0" smtClean="0"/>
              <a:t> </a:t>
            </a:r>
            <a:r>
              <a:rPr lang="ru-RU" i="1" u="sng" dirty="0" err="1" smtClean="0"/>
              <a:t>втраченої</a:t>
            </a:r>
            <a:r>
              <a:rPr lang="ru-RU" i="1" u="sng" dirty="0" smtClean="0"/>
              <a:t>. </a:t>
            </a:r>
            <a:r>
              <a:rPr lang="ru-RU" i="1" u="sng" dirty="0" err="1" smtClean="0"/>
              <a:t>Цей</a:t>
            </a:r>
            <a:r>
              <a:rPr lang="ru-RU" i="1" u="sng" dirty="0" smtClean="0"/>
              <a:t> </a:t>
            </a:r>
            <a:r>
              <a:rPr lang="ru-RU" i="1" u="sng" dirty="0" err="1" smtClean="0"/>
              <a:t>випадок</a:t>
            </a:r>
            <a:r>
              <a:rPr lang="ru-RU" i="1" u="sng" dirty="0" smtClean="0"/>
              <a:t> </a:t>
            </a:r>
            <a:r>
              <a:rPr lang="ru-RU" i="1" u="sng" dirty="0" err="1" smtClean="0"/>
              <a:t>навчає</a:t>
            </a:r>
            <a:r>
              <a:rPr lang="ru-RU" i="1" u="sng" dirty="0" smtClean="0"/>
              <a:t>, </a:t>
            </a:r>
            <a:r>
              <a:rPr lang="ru-RU" i="1" u="sng" dirty="0" err="1" smtClean="0"/>
              <a:t>що</a:t>
            </a:r>
            <a:r>
              <a:rPr lang="ru-RU" i="1" u="sng" dirty="0" smtClean="0"/>
              <a:t> </a:t>
            </a:r>
            <a:r>
              <a:rPr lang="ru-RU" i="1" u="sng" dirty="0" err="1" smtClean="0"/>
              <a:t>надалі</a:t>
            </a:r>
            <a:r>
              <a:rPr lang="ru-RU" i="1" u="sng" dirty="0" smtClean="0"/>
              <a:t> </a:t>
            </a:r>
            <a:r>
              <a:rPr lang="ru-RU" i="1" u="sng" dirty="0" err="1" smtClean="0"/>
              <a:t>їй</a:t>
            </a:r>
            <a:r>
              <a:rPr lang="ru-RU" i="1" u="sng" dirty="0" smtClean="0"/>
              <a:t> </a:t>
            </a:r>
            <a:r>
              <a:rPr lang="ru-RU" i="1" u="sng" dirty="0" err="1" smtClean="0"/>
              <a:t>потрібно</a:t>
            </a:r>
            <a:r>
              <a:rPr lang="ru-RU" i="1" u="sng" dirty="0" smtClean="0"/>
              <a:t> бути </a:t>
            </a:r>
            <a:r>
              <a:rPr lang="ru-RU" i="1" u="sng" dirty="0" err="1" smtClean="0"/>
              <a:t>більш</a:t>
            </a:r>
            <a:r>
              <a:rPr lang="ru-RU" i="1" u="sng" dirty="0" smtClean="0"/>
              <a:t> </a:t>
            </a:r>
            <a:r>
              <a:rPr lang="ru-RU" i="1" u="sng" dirty="0" err="1" smtClean="0"/>
              <a:t>уважною</a:t>
            </a:r>
            <a:endParaRPr lang="ru-RU" i="1" u="sng" dirty="0" smtClean="0"/>
          </a:p>
          <a:p>
            <a:pPr marL="0" indent="0">
              <a:buNone/>
            </a:pPr>
            <a:endParaRPr lang="ru-RU" i="1" u="sng" dirty="0"/>
          </a:p>
          <a:p>
            <a:endParaRPr lang="ru-RU" i="1" u="sng" dirty="0" smtClean="0"/>
          </a:p>
          <a:p>
            <a:pPr algn="r"/>
            <a:r>
              <a:rPr lang="ru-RU" i="1" u="sng" dirty="0" smtClean="0">
                <a:solidFill>
                  <a:srgbClr val="00B050"/>
                </a:solidFill>
              </a:rPr>
              <a:t>Приклад.</a:t>
            </a:r>
            <a:endParaRPr lang="ru-RU" i="1" u="sng" dirty="0">
              <a:solidFill>
                <a:srgbClr val="00B050"/>
              </a:solidFill>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7075" y="4778209"/>
            <a:ext cx="2828925" cy="1695450"/>
          </a:xfrm>
          <a:prstGeom prst="rect">
            <a:avLst/>
          </a:prstGeom>
        </p:spPr>
      </p:pic>
    </p:spTree>
    <p:extLst>
      <p:ext uri="{BB962C8B-B14F-4D97-AF65-F5344CB8AC3E}">
        <p14:creationId xmlns:p14="http://schemas.microsoft.com/office/powerpoint/2010/main" val="3053885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42504"/>
            <a:ext cx="10515600" cy="3728851"/>
          </a:xfrm>
        </p:spPr>
        <p:txBody>
          <a:bodyPr>
            <a:normAutofit/>
          </a:bodyPr>
          <a:lstStyle/>
          <a:p>
            <a:pPr algn="r"/>
            <a:r>
              <a:rPr lang="uk-UA" b="1" dirty="0" smtClean="0">
                <a:solidFill>
                  <a:srgbClr val="00B050"/>
                </a:solidFill>
              </a:rPr>
              <a:t>Любов до тварин…як </a:t>
            </a:r>
            <a:r>
              <a:rPr lang="uk-UA" b="1" u="sng" dirty="0" smtClean="0">
                <a:solidFill>
                  <a:srgbClr val="00B050"/>
                </a:solidFill>
              </a:rPr>
              <a:t>індикатор Людяності</a:t>
            </a:r>
            <a:r>
              <a:rPr lang="uk-UA" b="1" u="sng" dirty="0">
                <a:solidFill>
                  <a:srgbClr val="00B050"/>
                </a:solidFill>
              </a:rPr>
              <a:t>!</a:t>
            </a:r>
            <a:r>
              <a:rPr lang="uk-UA" b="1" dirty="0">
                <a:solidFill>
                  <a:srgbClr val="00B050"/>
                </a:solidFill>
              </a:rPr>
              <a:t/>
            </a:r>
            <a:br>
              <a:rPr lang="uk-UA" b="1" dirty="0">
                <a:solidFill>
                  <a:srgbClr val="00B050"/>
                </a:solidFill>
              </a:rPr>
            </a:br>
            <a:r>
              <a:rPr lang="uk-UA" sz="2700" b="1" dirty="0">
                <a:solidFill>
                  <a:srgbClr val="0070C0"/>
                </a:solidFill>
              </a:rPr>
              <a:t>Любов до тварин відображає здатність до співчуття, милосердя та глибокого розуміння краси Божого творіння. Ця риса виявляє чистоту серця та душевну гармонію, адже турбота про слабших і залежних є одним із проявів </a:t>
            </a:r>
            <a:r>
              <a:rPr lang="uk-UA" sz="2700" b="1" dirty="0" smtClean="0">
                <a:solidFill>
                  <a:srgbClr val="0070C0"/>
                </a:solidFill>
              </a:rPr>
              <a:t>любові.</a:t>
            </a:r>
            <a:endParaRPr lang="ru-RU" sz="2700" b="1" dirty="0">
              <a:solidFill>
                <a:srgbClr val="0070C0"/>
              </a:solidFill>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224" y="2842162"/>
            <a:ext cx="5610225" cy="3810000"/>
          </a:xfrm>
          <a:prstGeom prst="rect">
            <a:avLst/>
          </a:prstGeom>
        </p:spPr>
      </p:pic>
    </p:spTree>
    <p:extLst>
      <p:ext uri="{BB962C8B-B14F-4D97-AF65-F5344CB8AC3E}">
        <p14:creationId xmlns:p14="http://schemas.microsoft.com/office/powerpoint/2010/main" val="4023433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82638" y="1122363"/>
            <a:ext cx="5585361" cy="2387600"/>
          </a:xfrm>
        </p:spPr>
        <p:txBody>
          <a:bodyPr>
            <a:normAutofit fontScale="90000"/>
          </a:bodyPr>
          <a:lstStyle/>
          <a:p>
            <a:r>
              <a:rPr lang="ru-RU" b="1" dirty="0" err="1" smtClean="0">
                <a:solidFill>
                  <a:srgbClr val="7030A0"/>
                </a:solidFill>
              </a:rPr>
              <a:t>Почуття</a:t>
            </a:r>
            <a:r>
              <a:rPr lang="ru-RU" b="1" dirty="0" smtClean="0">
                <a:solidFill>
                  <a:srgbClr val="7030A0"/>
                </a:solidFill>
              </a:rPr>
              <a:t> </a:t>
            </a:r>
            <a:r>
              <a:rPr lang="ru-RU" b="1" dirty="0" err="1" smtClean="0">
                <a:solidFill>
                  <a:srgbClr val="7030A0"/>
                </a:solidFill>
              </a:rPr>
              <a:t>любові</a:t>
            </a:r>
            <a:r>
              <a:rPr lang="ru-RU" b="1" dirty="0" smtClean="0">
                <a:solidFill>
                  <a:srgbClr val="7030A0"/>
                </a:solidFill>
              </a:rPr>
              <a:t> </a:t>
            </a:r>
            <a:r>
              <a:rPr lang="ru-RU" b="1" dirty="0" err="1" smtClean="0">
                <a:solidFill>
                  <a:srgbClr val="7030A0"/>
                </a:solidFill>
              </a:rPr>
              <a:t>спонукає</a:t>
            </a:r>
            <a:r>
              <a:rPr lang="ru-RU" b="1" dirty="0" smtClean="0">
                <a:solidFill>
                  <a:srgbClr val="7030A0"/>
                </a:solidFill>
              </a:rPr>
              <a:t> </a:t>
            </a:r>
            <a:r>
              <a:rPr lang="ru-RU" b="1" dirty="0" err="1" smtClean="0">
                <a:solidFill>
                  <a:srgbClr val="7030A0"/>
                </a:solidFill>
              </a:rPr>
              <a:t>піклуватися</a:t>
            </a:r>
            <a:r>
              <a:rPr lang="ru-RU" b="1" dirty="0" smtClean="0">
                <a:solidFill>
                  <a:srgbClr val="7030A0"/>
                </a:solidFill>
              </a:rPr>
              <a:t> про </a:t>
            </a:r>
            <a:r>
              <a:rPr lang="ru-RU" b="1" dirty="0" err="1" smtClean="0">
                <a:solidFill>
                  <a:srgbClr val="7030A0"/>
                </a:solidFill>
              </a:rPr>
              <a:t>близьких</a:t>
            </a:r>
            <a:endParaRPr lang="ru-RU" b="1" dirty="0">
              <a:solidFill>
                <a:srgbClr val="7030A0"/>
              </a:solidFill>
            </a:endParaRPr>
          </a:p>
        </p:txBody>
      </p:sp>
      <p:sp>
        <p:nvSpPr>
          <p:cNvPr id="3" name="Подзаголовок 2"/>
          <p:cNvSpPr>
            <a:spLocks noGrp="1"/>
          </p:cNvSpPr>
          <p:nvPr>
            <p:ph type="subTitle" idx="1"/>
          </p:nvPr>
        </p:nvSpPr>
        <p:spPr/>
        <p:txBody>
          <a:bodyPr>
            <a:noAutofit/>
          </a:bodyPr>
          <a:lstStyle/>
          <a:p>
            <a:r>
              <a:rPr lang="ru-RU" b="1" dirty="0" smtClean="0"/>
              <a:t>Одним </a:t>
            </a:r>
            <a:r>
              <a:rPr lang="ru-RU" b="1" dirty="0" err="1" smtClean="0"/>
              <a:t>із</a:t>
            </a:r>
            <a:r>
              <a:rPr lang="ru-RU" b="1" dirty="0" smtClean="0"/>
              <a:t> </a:t>
            </a:r>
            <a:r>
              <a:rPr lang="ru-RU" b="1" dirty="0" err="1" smtClean="0"/>
              <a:t>найсильніших</a:t>
            </a:r>
            <a:r>
              <a:rPr lang="ru-RU" b="1" dirty="0" smtClean="0"/>
              <a:t> </a:t>
            </a:r>
            <a:r>
              <a:rPr lang="ru-RU" b="1" dirty="0" err="1" smtClean="0"/>
              <a:t>почуттів</a:t>
            </a:r>
            <a:r>
              <a:rPr lang="ru-RU" b="1" dirty="0" smtClean="0"/>
              <a:t> </a:t>
            </a:r>
            <a:r>
              <a:rPr lang="ru-RU" b="1" dirty="0" err="1" smtClean="0"/>
              <a:t>вважають</a:t>
            </a:r>
            <a:r>
              <a:rPr lang="ru-RU" b="1" dirty="0" smtClean="0"/>
              <a:t> </a:t>
            </a:r>
            <a:r>
              <a:rPr lang="ru-RU" b="1" dirty="0" err="1" smtClean="0"/>
              <a:t>любов</a:t>
            </a:r>
            <a:r>
              <a:rPr lang="ru-RU" b="1" dirty="0" smtClean="0"/>
              <a:t>.</a:t>
            </a:r>
          </a:p>
          <a:p>
            <a:endParaRPr lang="ru-RU" b="1" dirty="0" smtClean="0"/>
          </a:p>
          <a:p>
            <a:r>
              <a:rPr lang="ru-RU" b="1" dirty="0" smtClean="0"/>
              <a:t>Вона </a:t>
            </a:r>
            <a:r>
              <a:rPr lang="ru-RU" b="1" dirty="0" err="1" smtClean="0"/>
              <a:t>має</a:t>
            </a:r>
            <a:r>
              <a:rPr lang="ru-RU" b="1" dirty="0" smtClean="0"/>
              <a:t> </a:t>
            </a:r>
            <a:r>
              <a:rPr lang="ru-RU" b="1" dirty="0" err="1" smtClean="0"/>
              <a:t>багато</a:t>
            </a:r>
            <a:r>
              <a:rPr lang="ru-RU" b="1" dirty="0" smtClean="0"/>
              <a:t> </a:t>
            </a:r>
            <a:r>
              <a:rPr lang="ru-RU" b="1" dirty="0" err="1" smtClean="0"/>
              <a:t>видів</a:t>
            </a:r>
            <a:r>
              <a:rPr lang="ru-RU" b="1" dirty="0" smtClean="0"/>
              <a:t> і </a:t>
            </a:r>
            <a:r>
              <a:rPr lang="ru-RU" b="1" dirty="0" err="1" smtClean="0"/>
              <a:t>проявів</a:t>
            </a:r>
            <a:r>
              <a:rPr lang="ru-RU" b="1" dirty="0" smtClean="0"/>
              <a:t>. </a:t>
            </a:r>
            <a:r>
              <a:rPr lang="ru-RU" b="1" dirty="0" err="1" smtClean="0"/>
              <a:t>Наприклад</a:t>
            </a:r>
            <a:r>
              <a:rPr lang="ru-RU" b="1" dirty="0" smtClean="0"/>
              <a:t>, </a:t>
            </a:r>
            <a:r>
              <a:rPr lang="ru-RU" b="1" dirty="0" err="1" smtClean="0"/>
              <a:t>любов</a:t>
            </a:r>
            <a:r>
              <a:rPr lang="ru-RU" b="1" dirty="0" smtClean="0"/>
              <a:t> </a:t>
            </a:r>
            <a:r>
              <a:rPr lang="ru-RU" b="1" dirty="0" err="1" smtClean="0"/>
              <a:t>спонукає</a:t>
            </a:r>
            <a:r>
              <a:rPr lang="ru-RU" b="1" dirty="0" smtClean="0"/>
              <a:t> </a:t>
            </a:r>
            <a:r>
              <a:rPr lang="ru-RU" b="1" dirty="0" err="1" smtClean="0"/>
              <a:t>батьків</a:t>
            </a:r>
            <a:r>
              <a:rPr lang="ru-RU" b="1" dirty="0" smtClean="0"/>
              <a:t> </a:t>
            </a:r>
            <a:r>
              <a:rPr lang="ru-RU" b="1" dirty="0" err="1" smtClean="0"/>
              <a:t>спрямувати</a:t>
            </a:r>
            <a:r>
              <a:rPr lang="ru-RU" b="1" dirty="0" smtClean="0"/>
              <a:t> </a:t>
            </a:r>
            <a:r>
              <a:rPr lang="ru-RU" b="1" dirty="0" err="1" smtClean="0"/>
              <a:t>зусилля</a:t>
            </a:r>
            <a:r>
              <a:rPr lang="ru-RU" b="1" dirty="0" smtClean="0"/>
              <a:t> на благо </a:t>
            </a:r>
            <a:r>
              <a:rPr lang="ru-RU" b="1" dirty="0" err="1" smtClean="0"/>
              <a:t>дітей</a:t>
            </a:r>
            <a:r>
              <a:rPr lang="ru-RU" b="1" dirty="0" smtClean="0"/>
              <a:t>.</a:t>
            </a:r>
          </a:p>
          <a:p>
            <a:endParaRPr lang="ru-RU" b="1" dirty="0" smtClean="0"/>
          </a:p>
          <a:p>
            <a:r>
              <a:rPr lang="ru-RU" b="1" dirty="0" err="1" smtClean="0"/>
              <a:t>Любов</a:t>
            </a:r>
            <a:r>
              <a:rPr lang="ru-RU" b="1" dirty="0" smtClean="0"/>
              <a:t> до </a:t>
            </a:r>
            <a:r>
              <a:rPr lang="ru-RU" b="1" dirty="0" err="1" smtClean="0"/>
              <a:t>творчості</a:t>
            </a:r>
            <a:r>
              <a:rPr lang="ru-RU" b="1" dirty="0" smtClean="0"/>
              <a:t> </a:t>
            </a:r>
            <a:r>
              <a:rPr lang="ru-RU" b="1" dirty="0" err="1" smtClean="0"/>
              <a:t>або</a:t>
            </a:r>
            <a:r>
              <a:rPr lang="ru-RU" b="1" dirty="0" smtClean="0"/>
              <a:t> спорту </a:t>
            </a:r>
            <a:r>
              <a:rPr lang="ru-RU" b="1" dirty="0" err="1" smtClean="0"/>
              <a:t>мотивує</a:t>
            </a:r>
            <a:r>
              <a:rPr lang="ru-RU" b="1" dirty="0" smtClean="0"/>
              <a:t> </a:t>
            </a:r>
            <a:r>
              <a:rPr lang="ru-RU" b="1" dirty="0" err="1" smtClean="0"/>
              <a:t>людину</a:t>
            </a:r>
            <a:r>
              <a:rPr lang="ru-RU" b="1" dirty="0" smtClean="0"/>
              <a:t> </a:t>
            </a:r>
            <a:r>
              <a:rPr lang="ru-RU" b="1" dirty="0" err="1" smtClean="0"/>
              <a:t>витрачати</a:t>
            </a:r>
            <a:r>
              <a:rPr lang="ru-RU" b="1" dirty="0" smtClean="0"/>
              <a:t> </a:t>
            </a:r>
            <a:r>
              <a:rPr lang="ru-RU" b="1" dirty="0" err="1" smtClean="0"/>
              <a:t>вільний</a:t>
            </a:r>
            <a:r>
              <a:rPr lang="ru-RU" b="1" dirty="0" smtClean="0"/>
              <a:t> час на </a:t>
            </a:r>
            <a:r>
              <a:rPr lang="ru-RU" b="1" dirty="0" err="1" smtClean="0"/>
              <a:t>це</a:t>
            </a:r>
            <a:r>
              <a:rPr lang="ru-RU" b="1" dirty="0" smtClean="0"/>
              <a:t> </a:t>
            </a:r>
            <a:r>
              <a:rPr lang="ru-RU" b="1" dirty="0" err="1" smtClean="0"/>
              <a:t>заняття</a:t>
            </a:r>
            <a:r>
              <a:rPr lang="ru-RU" b="1" dirty="0" smtClean="0"/>
              <a:t> </a:t>
            </a:r>
            <a:r>
              <a:rPr lang="ru-RU" b="1" dirty="0" err="1" smtClean="0"/>
              <a:t>або</a:t>
            </a:r>
            <a:r>
              <a:rPr lang="ru-RU" b="1" dirty="0" smtClean="0"/>
              <a:t> ж </a:t>
            </a:r>
            <a:r>
              <a:rPr lang="ru-RU" b="1" dirty="0" err="1" smtClean="0"/>
              <a:t>перетворити</a:t>
            </a:r>
            <a:r>
              <a:rPr lang="ru-RU" b="1" dirty="0" smtClean="0"/>
              <a:t> </a:t>
            </a:r>
            <a:r>
              <a:rPr lang="ru-RU" b="1" dirty="0" err="1" smtClean="0"/>
              <a:t>його</a:t>
            </a:r>
            <a:r>
              <a:rPr lang="ru-RU" b="1" dirty="0" smtClean="0"/>
              <a:t> на справу </a:t>
            </a:r>
            <a:r>
              <a:rPr lang="ru-RU" b="1" dirty="0" err="1" smtClean="0"/>
              <a:t>всього</a:t>
            </a:r>
            <a:r>
              <a:rPr lang="ru-RU" b="1" dirty="0" smtClean="0"/>
              <a:t> </a:t>
            </a:r>
            <a:r>
              <a:rPr lang="ru-RU" b="1" dirty="0" err="1" smtClean="0"/>
              <a:t>життя</a:t>
            </a:r>
            <a:r>
              <a:rPr lang="ru-RU" b="1" dirty="0" smtClean="0"/>
              <a:t>.</a:t>
            </a:r>
            <a:endParaRPr lang="ru-RU" b="1"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6859" y="30163"/>
            <a:ext cx="3848100" cy="3571875"/>
          </a:xfrm>
          <a:prstGeom prst="rect">
            <a:avLst/>
          </a:prstGeom>
        </p:spPr>
      </p:pic>
    </p:spTree>
    <p:extLst>
      <p:ext uri="{BB962C8B-B14F-4D97-AF65-F5344CB8AC3E}">
        <p14:creationId xmlns:p14="http://schemas.microsoft.com/office/powerpoint/2010/main" val="8498830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b="1" dirty="0" smtClean="0">
                <a:solidFill>
                  <a:srgbClr val="7030A0"/>
                </a:solidFill>
              </a:rPr>
              <a:t>У </a:t>
            </a:r>
            <a:r>
              <a:rPr lang="ru-RU" b="1" dirty="0" err="1" smtClean="0">
                <a:solidFill>
                  <a:srgbClr val="7030A0"/>
                </a:solidFill>
              </a:rPr>
              <a:t>Давній</a:t>
            </a:r>
            <a:r>
              <a:rPr lang="ru-RU" b="1" dirty="0" smtClean="0">
                <a:solidFill>
                  <a:srgbClr val="7030A0"/>
                </a:solidFill>
              </a:rPr>
              <a:t> </a:t>
            </a:r>
            <a:r>
              <a:rPr lang="ru-RU" b="1" dirty="0" err="1" smtClean="0">
                <a:solidFill>
                  <a:srgbClr val="7030A0"/>
                </a:solidFill>
              </a:rPr>
              <a:t>Греції</a:t>
            </a:r>
            <a:r>
              <a:rPr lang="ru-RU" b="1" dirty="0" smtClean="0">
                <a:solidFill>
                  <a:srgbClr val="7030A0"/>
                </a:solidFill>
              </a:rPr>
              <a:t> </a:t>
            </a:r>
            <a:r>
              <a:rPr lang="ru-RU" b="1" dirty="0" err="1" smtClean="0">
                <a:solidFill>
                  <a:srgbClr val="7030A0"/>
                </a:solidFill>
              </a:rPr>
              <a:t>виділяли</a:t>
            </a:r>
            <a:r>
              <a:rPr lang="ru-RU" b="1" dirty="0" smtClean="0">
                <a:solidFill>
                  <a:srgbClr val="7030A0"/>
                </a:solidFill>
              </a:rPr>
              <a:t> </a:t>
            </a:r>
            <a:r>
              <a:rPr lang="ru-RU" b="1" dirty="0" err="1" smtClean="0">
                <a:solidFill>
                  <a:srgbClr val="7030A0"/>
                </a:solidFill>
              </a:rPr>
              <a:t>чотири</a:t>
            </a:r>
            <a:r>
              <a:rPr lang="ru-RU" b="1" dirty="0" smtClean="0">
                <a:solidFill>
                  <a:srgbClr val="7030A0"/>
                </a:solidFill>
              </a:rPr>
              <a:t> </a:t>
            </a:r>
            <a:r>
              <a:rPr lang="ru-RU" b="1" dirty="0" err="1" smtClean="0">
                <a:solidFill>
                  <a:srgbClr val="7030A0"/>
                </a:solidFill>
              </a:rPr>
              <a:t>види</a:t>
            </a:r>
            <a:r>
              <a:rPr lang="ru-RU" b="1" dirty="0" smtClean="0">
                <a:solidFill>
                  <a:srgbClr val="7030A0"/>
                </a:solidFill>
              </a:rPr>
              <a:t> </a:t>
            </a:r>
            <a:r>
              <a:rPr lang="ru-RU" b="1" dirty="0" err="1" smtClean="0">
                <a:solidFill>
                  <a:srgbClr val="7030A0"/>
                </a:solidFill>
              </a:rPr>
              <a:t>любові</a:t>
            </a:r>
            <a:r>
              <a:rPr lang="ru-RU" b="1" dirty="0" smtClean="0">
                <a:solidFill>
                  <a:srgbClr val="7030A0"/>
                </a:solidFill>
              </a:rPr>
              <a:t>.</a:t>
            </a:r>
            <a:br>
              <a:rPr lang="ru-RU" b="1" dirty="0" smtClean="0">
                <a:solidFill>
                  <a:srgbClr val="7030A0"/>
                </a:solidFill>
              </a:rPr>
            </a:br>
            <a:endParaRPr lang="ru-RU" dirty="0">
              <a:solidFill>
                <a:srgbClr val="7030A0"/>
              </a:solidFill>
            </a:endParaRPr>
          </a:p>
        </p:txBody>
      </p:sp>
      <p:sp>
        <p:nvSpPr>
          <p:cNvPr id="3" name="Объект 2"/>
          <p:cNvSpPr>
            <a:spLocks noGrp="1"/>
          </p:cNvSpPr>
          <p:nvPr>
            <p:ph idx="1"/>
          </p:nvPr>
        </p:nvSpPr>
        <p:spPr/>
        <p:txBody>
          <a:bodyPr>
            <a:normAutofit fontScale="77500" lnSpcReduction="20000"/>
          </a:bodyPr>
          <a:lstStyle/>
          <a:p>
            <a:endParaRPr lang="ru-RU" dirty="0" smtClean="0"/>
          </a:p>
          <a:p>
            <a:r>
              <a:rPr lang="ru-RU" dirty="0" smtClean="0"/>
              <a:t>Для кожного з них </a:t>
            </a:r>
            <a:r>
              <a:rPr lang="ru-RU" dirty="0" err="1" smtClean="0"/>
              <a:t>існувало</a:t>
            </a:r>
            <a:r>
              <a:rPr lang="ru-RU" dirty="0" smtClean="0"/>
              <a:t> </a:t>
            </a:r>
            <a:r>
              <a:rPr lang="ru-RU" dirty="0" err="1" smtClean="0"/>
              <a:t>окреме</a:t>
            </a:r>
            <a:r>
              <a:rPr lang="ru-RU" dirty="0" smtClean="0"/>
              <a:t> слово. Словом </a:t>
            </a:r>
            <a:r>
              <a:rPr lang="ru-RU" b="1" dirty="0" smtClean="0"/>
              <a:t>«</a:t>
            </a:r>
            <a:r>
              <a:rPr lang="ru-RU" b="1" dirty="0" err="1" smtClean="0"/>
              <a:t>сторге</a:t>
            </a:r>
            <a:r>
              <a:rPr lang="ru-RU" b="1" dirty="0" smtClean="0"/>
              <a:t>» </a:t>
            </a:r>
            <a:r>
              <a:rPr lang="ru-RU" dirty="0" err="1" smtClean="0"/>
              <a:t>зазвичай</a:t>
            </a:r>
            <a:r>
              <a:rPr lang="ru-RU" dirty="0" smtClean="0"/>
              <a:t> </a:t>
            </a:r>
            <a:r>
              <a:rPr lang="ru-RU" dirty="0" err="1" smtClean="0"/>
              <a:t>позначали</a:t>
            </a:r>
            <a:r>
              <a:rPr lang="ru-RU" dirty="0" smtClean="0"/>
              <a:t> </a:t>
            </a:r>
            <a:r>
              <a:rPr lang="ru-RU" dirty="0" err="1" smtClean="0"/>
              <a:t>спорід­нену</a:t>
            </a:r>
            <a:r>
              <a:rPr lang="ru-RU" dirty="0" smtClean="0"/>
              <a:t> </a:t>
            </a:r>
            <a:r>
              <a:rPr lang="ru-RU" dirty="0" err="1" smtClean="0"/>
              <a:t>любов</a:t>
            </a:r>
            <a:r>
              <a:rPr lang="ru-RU" dirty="0" smtClean="0"/>
              <a:t> (</a:t>
            </a:r>
            <a:r>
              <a:rPr lang="ru-RU" dirty="0" err="1" smtClean="0"/>
              <a:t>наприклад</a:t>
            </a:r>
            <a:r>
              <a:rPr lang="ru-RU" dirty="0" smtClean="0"/>
              <a:t>, </a:t>
            </a:r>
            <a:r>
              <a:rPr lang="ru-RU" dirty="0" err="1" smtClean="0"/>
              <a:t>любов</a:t>
            </a:r>
            <a:r>
              <a:rPr lang="ru-RU" dirty="0" smtClean="0"/>
              <a:t> </a:t>
            </a:r>
            <a:r>
              <a:rPr lang="ru-RU" dirty="0" err="1" smtClean="0"/>
              <a:t>батьків</a:t>
            </a:r>
            <a:r>
              <a:rPr lang="ru-RU" dirty="0" smtClean="0"/>
              <a:t> до </a:t>
            </a:r>
            <a:r>
              <a:rPr lang="ru-RU" dirty="0" err="1" smtClean="0"/>
              <a:t>дітей</a:t>
            </a:r>
            <a:r>
              <a:rPr lang="ru-RU" dirty="0" smtClean="0"/>
              <a:t>).</a:t>
            </a:r>
          </a:p>
          <a:p>
            <a:endParaRPr lang="ru-RU" dirty="0" smtClean="0"/>
          </a:p>
          <a:p>
            <a:r>
              <a:rPr lang="ru-RU" b="1" dirty="0" smtClean="0"/>
              <a:t>«</a:t>
            </a:r>
            <a:r>
              <a:rPr lang="ru-RU" b="1" dirty="0" err="1" smtClean="0"/>
              <a:t>Ерос</a:t>
            </a:r>
            <a:r>
              <a:rPr lang="ru-RU" b="1" dirty="0" smtClean="0"/>
              <a:t>» </a:t>
            </a:r>
            <a:r>
              <a:rPr lang="ru-RU" dirty="0" err="1" smtClean="0"/>
              <a:t>відповідало</a:t>
            </a:r>
            <a:r>
              <a:rPr lang="ru-RU" dirty="0" smtClean="0"/>
              <a:t> </a:t>
            </a:r>
            <a:r>
              <a:rPr lang="ru-RU" dirty="0" err="1" smtClean="0"/>
              <a:t>українському</a:t>
            </a:r>
            <a:r>
              <a:rPr lang="ru-RU" dirty="0" smtClean="0"/>
              <a:t> слову «</a:t>
            </a:r>
            <a:r>
              <a:rPr lang="ru-RU" dirty="0" err="1" smtClean="0"/>
              <a:t>кохання</a:t>
            </a:r>
            <a:r>
              <a:rPr lang="ru-RU" dirty="0" smtClean="0"/>
              <a:t>».</a:t>
            </a:r>
          </a:p>
          <a:p>
            <a:endParaRPr lang="ru-RU" dirty="0" smtClean="0"/>
          </a:p>
          <a:p>
            <a:r>
              <a:rPr lang="ru-RU" dirty="0" smtClean="0"/>
              <a:t>Слово </a:t>
            </a:r>
            <a:r>
              <a:rPr lang="ru-RU" b="1" dirty="0" smtClean="0"/>
              <a:t>«</a:t>
            </a:r>
            <a:r>
              <a:rPr lang="ru-RU" b="1" dirty="0" err="1" smtClean="0"/>
              <a:t>філія</a:t>
            </a:r>
            <a:r>
              <a:rPr lang="ru-RU" b="1" dirty="0" smtClean="0"/>
              <a:t>» </a:t>
            </a:r>
            <a:r>
              <a:rPr lang="ru-RU" dirty="0" smtClean="0"/>
              <a:t>означало </a:t>
            </a:r>
            <a:r>
              <a:rPr lang="ru-RU" dirty="0" err="1" smtClean="0"/>
              <a:t>любов</a:t>
            </a:r>
            <a:r>
              <a:rPr lang="ru-RU" dirty="0" smtClean="0"/>
              <a:t>-дружбу.</a:t>
            </a:r>
          </a:p>
          <a:p>
            <a:endParaRPr lang="ru-RU" dirty="0" smtClean="0"/>
          </a:p>
          <a:p>
            <a:r>
              <a:rPr lang="ru-RU" dirty="0" smtClean="0"/>
              <a:t>А </a:t>
            </a:r>
            <a:r>
              <a:rPr lang="ru-RU" b="1" dirty="0" smtClean="0"/>
              <a:t>«</a:t>
            </a:r>
            <a:r>
              <a:rPr lang="ru-RU" b="1" dirty="0" err="1" smtClean="0"/>
              <a:t>агапе</a:t>
            </a:r>
            <a:r>
              <a:rPr lang="ru-RU" b="1" dirty="0" smtClean="0"/>
              <a:t>» </a:t>
            </a:r>
            <a:r>
              <a:rPr lang="ru-RU" dirty="0" err="1" smtClean="0"/>
              <a:t>називали</a:t>
            </a:r>
            <a:r>
              <a:rPr lang="ru-RU" dirty="0" smtClean="0"/>
              <a:t> </a:t>
            </a:r>
            <a:r>
              <a:rPr lang="ru-RU" dirty="0" err="1" smtClean="0"/>
              <a:t>безумовну</a:t>
            </a:r>
            <a:r>
              <a:rPr lang="ru-RU" dirty="0" smtClean="0"/>
              <a:t>, </a:t>
            </a:r>
            <a:r>
              <a:rPr lang="ru-RU" dirty="0" err="1" smtClean="0"/>
              <a:t>жертовну</a:t>
            </a:r>
            <a:r>
              <a:rPr lang="ru-RU" dirty="0" smtClean="0"/>
              <a:t> </a:t>
            </a:r>
            <a:r>
              <a:rPr lang="ru-RU" dirty="0" err="1" smtClean="0"/>
              <a:t>любов</a:t>
            </a:r>
            <a:r>
              <a:rPr lang="ru-RU" dirty="0" smtClean="0"/>
              <a:t>, </a:t>
            </a:r>
            <a:r>
              <a:rPr lang="ru-RU" dirty="0" err="1" smtClean="0"/>
              <a:t>любов</a:t>
            </a:r>
            <a:r>
              <a:rPr lang="ru-RU" dirty="0" smtClean="0"/>
              <a:t> до Бога.</a:t>
            </a:r>
            <a:endParaRPr lang="ru-RU" dirty="0"/>
          </a:p>
        </p:txBody>
      </p:sp>
      <p:sp>
        <p:nvSpPr>
          <p:cNvPr id="4" name="Текст 3"/>
          <p:cNvSpPr>
            <a:spLocks noGrp="1"/>
          </p:cNvSpPr>
          <p:nvPr>
            <p:ph type="body" sz="half" idx="2"/>
          </p:nvPr>
        </p:nvSpPr>
        <p:spPr>
          <a:xfrm>
            <a:off x="308758" y="2057400"/>
            <a:ext cx="4463267" cy="4699660"/>
          </a:xfrm>
        </p:spPr>
        <p:txBody>
          <a:bodyPr>
            <a:normAutofit/>
          </a:bodyPr>
          <a:lstStyle/>
          <a:p>
            <a:r>
              <a:rPr lang="uk-UA" sz="3200" dirty="0" smtClean="0">
                <a:solidFill>
                  <a:srgbClr val="C00000"/>
                </a:solidFill>
              </a:rPr>
              <a:t>У сучасному Світі з’явився 5 вид любові -</a:t>
            </a:r>
          </a:p>
          <a:p>
            <a:pPr algn="r"/>
            <a:r>
              <a:rPr lang="uk-UA" sz="3200" dirty="0" smtClean="0">
                <a:solidFill>
                  <a:srgbClr val="C00000"/>
                </a:solidFill>
              </a:rPr>
              <a:t>Любов до Батьківщини!</a:t>
            </a:r>
          </a:p>
          <a:p>
            <a:pPr algn="r"/>
            <a:r>
              <a:rPr lang="uk-UA" sz="3200" dirty="0" smtClean="0">
                <a:solidFill>
                  <a:srgbClr val="C00000"/>
                </a:solidFill>
              </a:rPr>
              <a:t>Патріотизм!</a:t>
            </a:r>
          </a:p>
          <a:p>
            <a:endParaRPr lang="uk-UA" sz="3200" dirty="0" smtClean="0">
              <a:solidFill>
                <a:srgbClr val="C00000"/>
              </a:solidFill>
            </a:endParaRPr>
          </a:p>
          <a:p>
            <a:r>
              <a:rPr lang="uk-UA" sz="3200" i="1" u="sng" dirty="0" smtClean="0"/>
              <a:t>Питання</a:t>
            </a:r>
            <a:endParaRPr lang="uk-UA" sz="3200" i="1" u="sng" dirty="0"/>
          </a:p>
          <a:p>
            <a:r>
              <a:rPr lang="uk-UA" sz="3200" dirty="0" smtClean="0"/>
              <a:t>Як Ви гадаєте, що спонукало виникненню 5 виду любові?</a:t>
            </a:r>
            <a:endParaRPr lang="ru-RU" sz="3200" dirty="0"/>
          </a:p>
        </p:txBody>
      </p:sp>
    </p:spTree>
    <p:extLst>
      <p:ext uri="{BB962C8B-B14F-4D97-AF65-F5344CB8AC3E}">
        <p14:creationId xmlns:p14="http://schemas.microsoft.com/office/powerpoint/2010/main" val="3377077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err="1" smtClean="0">
                <a:solidFill>
                  <a:srgbClr val="0070C0"/>
                </a:solidFill>
              </a:rPr>
              <a:t>Почуття</a:t>
            </a:r>
            <a:r>
              <a:rPr lang="ru-RU" sz="3600" b="1" dirty="0" smtClean="0">
                <a:solidFill>
                  <a:srgbClr val="0070C0"/>
                </a:solidFill>
              </a:rPr>
              <a:t> </a:t>
            </a:r>
            <a:r>
              <a:rPr lang="ru-RU" sz="3600" b="1" dirty="0" err="1" smtClean="0">
                <a:solidFill>
                  <a:srgbClr val="0070C0"/>
                </a:solidFill>
              </a:rPr>
              <a:t>любові</a:t>
            </a:r>
            <a:r>
              <a:rPr lang="ru-RU" sz="3600" b="1" dirty="0" smtClean="0">
                <a:solidFill>
                  <a:srgbClr val="0070C0"/>
                </a:solidFill>
              </a:rPr>
              <a:t> до </a:t>
            </a:r>
            <a:r>
              <a:rPr lang="ru-RU" sz="3600" b="1" dirty="0" err="1" smtClean="0">
                <a:solidFill>
                  <a:srgbClr val="0070C0"/>
                </a:solidFill>
              </a:rPr>
              <a:t>Батьківщини</a:t>
            </a:r>
            <a:r>
              <a:rPr lang="ru-RU" sz="3600" b="1" dirty="0" smtClean="0">
                <a:solidFill>
                  <a:srgbClr val="0070C0"/>
                </a:solidFill>
              </a:rPr>
              <a:t/>
            </a:r>
            <a:br>
              <a:rPr lang="ru-RU" sz="3600" b="1" dirty="0" smtClean="0">
                <a:solidFill>
                  <a:srgbClr val="0070C0"/>
                </a:solidFill>
              </a:rPr>
            </a:br>
            <a:endParaRPr lang="ru-RU" sz="3600" b="1" dirty="0">
              <a:solidFill>
                <a:srgbClr val="0070C0"/>
              </a:solidFill>
            </a:endParaRPr>
          </a:p>
        </p:txBody>
      </p:sp>
      <p:sp>
        <p:nvSpPr>
          <p:cNvPr id="4" name="Текст 3"/>
          <p:cNvSpPr>
            <a:spLocks noGrp="1"/>
          </p:cNvSpPr>
          <p:nvPr>
            <p:ph type="body" sz="half" idx="2"/>
          </p:nvPr>
        </p:nvSpPr>
        <p:spPr>
          <a:xfrm>
            <a:off x="237505" y="1591293"/>
            <a:ext cx="5973289" cy="4999511"/>
          </a:xfrm>
        </p:spPr>
        <p:txBody>
          <a:bodyPr>
            <a:noAutofit/>
          </a:bodyPr>
          <a:lstStyle/>
          <a:p>
            <a:r>
              <a:rPr lang="ru-RU" sz="2400" dirty="0" smtClean="0"/>
              <a:t>Одним </a:t>
            </a:r>
            <a:r>
              <a:rPr lang="ru-RU" sz="2400" dirty="0" err="1" smtClean="0"/>
              <a:t>із</a:t>
            </a:r>
            <a:r>
              <a:rPr lang="ru-RU" sz="2400" dirty="0" smtClean="0"/>
              <a:t> </a:t>
            </a:r>
            <a:r>
              <a:rPr lang="ru-RU" sz="2400" dirty="0" err="1" smtClean="0"/>
              <a:t>видів</a:t>
            </a:r>
            <a:r>
              <a:rPr lang="ru-RU" sz="2400" dirty="0" smtClean="0"/>
              <a:t> </a:t>
            </a:r>
            <a:r>
              <a:rPr lang="ru-RU" sz="2400" dirty="0" err="1" smtClean="0"/>
              <a:t>любові</a:t>
            </a:r>
            <a:r>
              <a:rPr lang="ru-RU" sz="2400" dirty="0" smtClean="0"/>
              <a:t> є </a:t>
            </a:r>
            <a:r>
              <a:rPr lang="ru-RU" sz="2400" dirty="0" err="1" smtClean="0"/>
              <a:t>патріотизм</a:t>
            </a:r>
            <a:r>
              <a:rPr lang="ru-RU" sz="2400" dirty="0" smtClean="0"/>
              <a:t>, </a:t>
            </a:r>
            <a:r>
              <a:rPr lang="ru-RU" sz="2400" dirty="0" err="1" smtClean="0"/>
              <a:t>тобто</a:t>
            </a:r>
            <a:r>
              <a:rPr lang="ru-RU" sz="2400" dirty="0" smtClean="0"/>
              <a:t> </a:t>
            </a:r>
            <a:r>
              <a:rPr lang="ru-RU" sz="2400" dirty="0" err="1" smtClean="0"/>
              <a:t>любов</a:t>
            </a:r>
            <a:r>
              <a:rPr lang="ru-RU" sz="2400" dirty="0" smtClean="0"/>
              <a:t> до </a:t>
            </a:r>
            <a:r>
              <a:rPr lang="ru-RU" sz="2400" dirty="0" err="1" smtClean="0"/>
              <a:t>своєї</a:t>
            </a:r>
            <a:r>
              <a:rPr lang="ru-RU" sz="2400" dirty="0" smtClean="0"/>
              <a:t> </a:t>
            </a:r>
            <a:r>
              <a:rPr lang="ru-RU" sz="2400" dirty="0" err="1" smtClean="0"/>
              <a:t>Батьківщини</a:t>
            </a:r>
            <a:r>
              <a:rPr lang="ru-RU" sz="2400" dirty="0" smtClean="0"/>
              <a:t>. </a:t>
            </a:r>
          </a:p>
          <a:p>
            <a:r>
              <a:rPr lang="ru-RU" sz="2400" dirty="0" err="1" smtClean="0"/>
              <a:t>Це</a:t>
            </a:r>
            <a:r>
              <a:rPr lang="ru-RU" sz="2400" dirty="0" smtClean="0"/>
              <a:t> як </a:t>
            </a:r>
            <a:r>
              <a:rPr lang="ru-RU" sz="2400" dirty="0" err="1" smtClean="0"/>
              <a:t>відданість</a:t>
            </a:r>
            <a:r>
              <a:rPr lang="ru-RU" sz="2400" dirty="0" smtClean="0"/>
              <a:t> </a:t>
            </a:r>
            <a:r>
              <a:rPr lang="ru-RU" sz="2400" dirty="0" err="1" smtClean="0"/>
              <a:t>рідній</a:t>
            </a:r>
            <a:r>
              <a:rPr lang="ru-RU" sz="2400" dirty="0" smtClean="0"/>
              <a:t> </a:t>
            </a:r>
            <a:r>
              <a:rPr lang="ru-RU" sz="2400" dirty="0" err="1" smtClean="0"/>
              <a:t>країні</a:t>
            </a:r>
            <a:r>
              <a:rPr lang="ru-RU" sz="2400" dirty="0" smtClean="0"/>
              <a:t> </a:t>
            </a:r>
            <a:r>
              <a:rPr lang="ru-RU" sz="2400" dirty="0" err="1" smtClean="0"/>
              <a:t>загалом</a:t>
            </a:r>
            <a:r>
              <a:rPr lang="ru-RU" sz="2400" dirty="0" smtClean="0"/>
              <a:t> — </a:t>
            </a:r>
            <a:r>
              <a:rPr lang="ru-RU" sz="2400" dirty="0" err="1" smtClean="0"/>
              <a:t>великій</a:t>
            </a:r>
            <a:r>
              <a:rPr lang="ru-RU" sz="2400" dirty="0" smtClean="0"/>
              <a:t> </a:t>
            </a:r>
            <a:r>
              <a:rPr lang="ru-RU" sz="2400" dirty="0" err="1" smtClean="0"/>
              <a:t>Батьківщині</a:t>
            </a:r>
            <a:r>
              <a:rPr lang="ru-RU" sz="2400" dirty="0" smtClean="0"/>
              <a:t>, так і </a:t>
            </a:r>
            <a:r>
              <a:rPr lang="ru-RU" sz="2400" dirty="0" err="1" smtClean="0"/>
              <a:t>любов</a:t>
            </a:r>
            <a:r>
              <a:rPr lang="ru-RU" sz="2400" dirty="0" smtClean="0"/>
              <a:t> до </a:t>
            </a:r>
            <a:r>
              <a:rPr lang="ru-RU" sz="2400" dirty="0" err="1" smtClean="0"/>
              <a:t>своєї</a:t>
            </a:r>
            <a:r>
              <a:rPr lang="ru-RU" sz="2400" dirty="0" smtClean="0"/>
              <a:t> </a:t>
            </a:r>
            <a:r>
              <a:rPr lang="ru-RU" sz="2400" dirty="0" err="1" smtClean="0"/>
              <a:t>малої</a:t>
            </a:r>
            <a:r>
              <a:rPr lang="ru-RU" sz="2400" dirty="0" smtClean="0"/>
              <a:t> </a:t>
            </a:r>
            <a:r>
              <a:rPr lang="ru-RU" sz="2400" dirty="0" err="1" smtClean="0"/>
              <a:t>Батьківщини</a:t>
            </a:r>
            <a:r>
              <a:rPr lang="ru-RU" sz="2400" dirty="0" smtClean="0"/>
              <a:t> — села, </a:t>
            </a:r>
            <a:r>
              <a:rPr lang="ru-RU" sz="2400" dirty="0" err="1" smtClean="0"/>
              <a:t>містечка</a:t>
            </a:r>
            <a:r>
              <a:rPr lang="ru-RU" sz="2400" dirty="0" smtClean="0"/>
              <a:t> </a:t>
            </a:r>
            <a:r>
              <a:rPr lang="ru-RU" sz="2400" dirty="0" err="1" smtClean="0"/>
              <a:t>або</a:t>
            </a:r>
            <a:r>
              <a:rPr lang="ru-RU" sz="2400" dirty="0" smtClean="0"/>
              <a:t> </a:t>
            </a:r>
            <a:r>
              <a:rPr lang="ru-RU" sz="2400" dirty="0" err="1" smtClean="0"/>
              <a:t>міста</a:t>
            </a:r>
            <a:r>
              <a:rPr lang="ru-RU" sz="2400" dirty="0" smtClean="0"/>
              <a:t>, де </a:t>
            </a:r>
            <a:r>
              <a:rPr lang="ru-RU" sz="2400" dirty="0" err="1" smtClean="0"/>
              <a:t>людина</a:t>
            </a:r>
            <a:r>
              <a:rPr lang="ru-RU" sz="2400" dirty="0" smtClean="0"/>
              <a:t> </a:t>
            </a:r>
            <a:r>
              <a:rPr lang="ru-RU" sz="2400" dirty="0" err="1" smtClean="0"/>
              <a:t>виросла</a:t>
            </a:r>
            <a:r>
              <a:rPr lang="ru-RU" sz="2400" dirty="0" smtClean="0"/>
              <a:t> та </a:t>
            </a:r>
            <a:r>
              <a:rPr lang="ru-RU" sz="2400" dirty="0" err="1" smtClean="0"/>
              <a:t>сформувалася</a:t>
            </a:r>
            <a:r>
              <a:rPr lang="ru-RU" sz="2400" dirty="0" smtClean="0"/>
              <a:t> як </a:t>
            </a:r>
            <a:r>
              <a:rPr lang="ru-RU" sz="2400" dirty="0" err="1" smtClean="0"/>
              <a:t>особистість</a:t>
            </a:r>
            <a:r>
              <a:rPr lang="ru-RU" sz="2400" dirty="0" smtClean="0"/>
              <a:t>. </a:t>
            </a:r>
          </a:p>
          <a:p>
            <a:r>
              <a:rPr lang="ru-RU" sz="2400" b="1" dirty="0" smtClean="0">
                <a:solidFill>
                  <a:srgbClr val="0070C0"/>
                </a:solidFill>
              </a:rPr>
              <a:t>Слово «</a:t>
            </a:r>
            <a:r>
              <a:rPr lang="ru-RU" sz="2400" b="1" dirty="0" err="1" smtClean="0">
                <a:solidFill>
                  <a:srgbClr val="0070C0"/>
                </a:solidFill>
              </a:rPr>
              <a:t>патріот</a:t>
            </a:r>
            <a:r>
              <a:rPr lang="ru-RU" sz="2400" b="1" dirty="0" smtClean="0">
                <a:solidFill>
                  <a:srgbClr val="0070C0"/>
                </a:solidFill>
              </a:rPr>
              <a:t>» </a:t>
            </a:r>
            <a:r>
              <a:rPr lang="ru-RU" sz="2400" dirty="0" smtClean="0"/>
              <a:t>походить </a:t>
            </a:r>
            <a:r>
              <a:rPr lang="ru-RU" sz="2400" dirty="0" err="1" smtClean="0"/>
              <a:t>із</a:t>
            </a:r>
            <a:r>
              <a:rPr lang="ru-RU" sz="2400" dirty="0" smtClean="0"/>
              <a:t> </a:t>
            </a:r>
            <a:r>
              <a:rPr lang="ru-RU" sz="2400" dirty="0" err="1" smtClean="0"/>
              <a:t>латинської</a:t>
            </a:r>
            <a:r>
              <a:rPr lang="ru-RU" sz="2400" dirty="0" smtClean="0"/>
              <a:t> </a:t>
            </a:r>
            <a:r>
              <a:rPr lang="ru-RU" sz="2400" dirty="0" err="1" smtClean="0"/>
              <a:t>мови</a:t>
            </a:r>
            <a:r>
              <a:rPr lang="ru-RU" sz="2400" dirty="0" smtClean="0"/>
              <a:t> та </a:t>
            </a:r>
            <a:r>
              <a:rPr lang="ru-RU" sz="2400" dirty="0" err="1" smtClean="0"/>
              <a:t>перекладається</a:t>
            </a:r>
            <a:r>
              <a:rPr lang="ru-RU" sz="2400" dirty="0" smtClean="0"/>
              <a:t> як «земляк», </a:t>
            </a:r>
            <a:r>
              <a:rPr lang="ru-RU" sz="2400" dirty="0" err="1" smtClean="0"/>
              <a:t>тобто</a:t>
            </a:r>
            <a:r>
              <a:rPr lang="ru-RU" sz="2400" dirty="0" smtClean="0"/>
              <a:t> </a:t>
            </a:r>
            <a:r>
              <a:rPr lang="ru-RU" sz="2400" dirty="0" err="1" smtClean="0"/>
              <a:t>людина</a:t>
            </a:r>
            <a:r>
              <a:rPr lang="ru-RU" sz="2400" dirty="0" smtClean="0"/>
              <a:t>, яка </a:t>
            </a:r>
            <a:r>
              <a:rPr lang="ru-RU" sz="2400" dirty="0" err="1" smtClean="0"/>
              <a:t>народилася</a:t>
            </a:r>
            <a:r>
              <a:rPr lang="ru-RU" sz="2400" dirty="0" smtClean="0"/>
              <a:t> з </a:t>
            </a:r>
            <a:r>
              <a:rPr lang="ru-RU" sz="2400" dirty="0" err="1" smtClean="0"/>
              <a:t>кимось</a:t>
            </a:r>
            <a:r>
              <a:rPr lang="ru-RU" sz="2400" dirty="0" smtClean="0"/>
              <a:t> в </a:t>
            </a:r>
            <a:r>
              <a:rPr lang="ru-RU" sz="2400" dirty="0" err="1" smtClean="0"/>
              <a:t>одній</a:t>
            </a:r>
            <a:r>
              <a:rPr lang="ru-RU" sz="2400" dirty="0" smtClean="0"/>
              <a:t> </a:t>
            </a:r>
            <a:r>
              <a:rPr lang="ru-RU" sz="2400" dirty="0" err="1" smtClean="0"/>
              <a:t>місцевості</a:t>
            </a:r>
            <a:r>
              <a:rPr lang="ru-RU" sz="2400" dirty="0" smtClean="0"/>
              <a:t>.</a:t>
            </a:r>
            <a:endParaRPr lang="ru-RU" sz="2400" dirty="0"/>
          </a:p>
        </p:txBody>
      </p:sp>
      <p:pic>
        <p:nvPicPr>
          <p:cNvPr id="3" name="Рисунок 2"/>
          <p:cNvPicPr>
            <a:picLocks noGrp="1" noChangeAspect="1"/>
          </p:cNvPicPr>
          <p:nvPr>
            <p:ph type="pic" idx="1"/>
          </p:nvPr>
        </p:nvPicPr>
        <p:blipFill>
          <a:blip r:embed="rId2">
            <a:extLst>
              <a:ext uri="{28A0092B-C50C-407E-A947-70E740481C1C}">
                <a14:useLocalDpi xmlns:a14="http://schemas.microsoft.com/office/drawing/2010/main" val="0"/>
              </a:ext>
            </a:extLst>
          </a:blip>
          <a:srcRect l="4722" r="4722"/>
          <a:stretch>
            <a:fillRect/>
          </a:stretch>
        </p:blipFill>
        <p:spPr>
          <a:xfrm>
            <a:off x="7220939" y="322407"/>
            <a:ext cx="4668838" cy="4297094"/>
          </a:xfr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10794" y="4895354"/>
            <a:ext cx="2705100" cy="1695450"/>
          </a:xfrm>
          <a:prstGeom prst="rect">
            <a:avLst/>
          </a:prstGeom>
        </p:spPr>
      </p:pic>
    </p:spTree>
    <p:extLst>
      <p:ext uri="{BB962C8B-B14F-4D97-AF65-F5344CB8AC3E}">
        <p14:creationId xmlns:p14="http://schemas.microsoft.com/office/powerpoint/2010/main" val="3901191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0016" y="629392"/>
            <a:ext cx="10097984" cy="5593278"/>
          </a:xfrm>
        </p:spPr>
        <p:txBody>
          <a:bodyPr>
            <a:noAutofit/>
          </a:bodyPr>
          <a:lstStyle/>
          <a:p>
            <a:r>
              <a:rPr lang="uk-UA" sz="4800" dirty="0" smtClean="0"/>
              <a:t/>
            </a:r>
            <a:br>
              <a:rPr lang="uk-UA" sz="4800" dirty="0" smtClean="0"/>
            </a:br>
            <a:r>
              <a:rPr lang="uk-UA" sz="4800" b="1" dirty="0" smtClean="0">
                <a:solidFill>
                  <a:srgbClr val="0070C0"/>
                </a:solidFill>
              </a:rPr>
              <a:t>ЯЛВО</a:t>
            </a:r>
            <a:r>
              <a:rPr lang="uk-UA" sz="4800" dirty="0" smtClean="0"/>
              <a:t/>
            </a:r>
            <a:br>
              <a:rPr lang="uk-UA" sz="4800" dirty="0" smtClean="0"/>
            </a:br>
            <a:r>
              <a:rPr lang="uk-UA" sz="4800" b="1" dirty="0" smtClean="0">
                <a:solidFill>
                  <a:srgbClr val="FFC000"/>
                </a:solidFill>
              </a:rPr>
              <a:t>ДОЛРБОЦЬВОІ</a:t>
            </a:r>
            <a:br>
              <a:rPr lang="uk-UA" sz="4800" b="1" dirty="0" smtClean="0">
                <a:solidFill>
                  <a:srgbClr val="FFC000"/>
                </a:solidFill>
              </a:rPr>
            </a:br>
            <a:r>
              <a:rPr lang="uk-UA" sz="4800" b="1" dirty="0" smtClean="0">
                <a:solidFill>
                  <a:srgbClr val="0070C0"/>
                </a:solidFill>
              </a:rPr>
              <a:t>РАППОР</a:t>
            </a:r>
            <a:r>
              <a:rPr lang="uk-UA" sz="4800" dirty="0" smtClean="0"/>
              <a:t/>
            </a:r>
            <a:br>
              <a:rPr lang="uk-UA" sz="4800" dirty="0" smtClean="0"/>
            </a:br>
            <a:r>
              <a:rPr lang="uk-UA" sz="4800" b="1" dirty="0" smtClean="0">
                <a:solidFill>
                  <a:srgbClr val="FFC000"/>
                </a:solidFill>
              </a:rPr>
              <a:t>КАОКЗ</a:t>
            </a:r>
            <a:r>
              <a:rPr lang="uk-UA" sz="4800" dirty="0" smtClean="0"/>
              <a:t/>
            </a:r>
            <a:br>
              <a:rPr lang="uk-UA" sz="4800" dirty="0" smtClean="0"/>
            </a:br>
            <a:r>
              <a:rPr lang="uk-UA" sz="4800" b="1" dirty="0" smtClean="0">
                <a:solidFill>
                  <a:srgbClr val="0070C0"/>
                </a:solidFill>
              </a:rPr>
              <a:t>ОБВОСАД</a:t>
            </a:r>
            <a:r>
              <a:rPr lang="uk-UA" sz="4800" dirty="0" smtClean="0"/>
              <a:t/>
            </a:r>
            <a:br>
              <a:rPr lang="uk-UA" sz="4800" dirty="0" smtClean="0"/>
            </a:br>
            <a:r>
              <a:rPr lang="uk-UA" sz="4800" b="1" dirty="0" smtClean="0">
                <a:solidFill>
                  <a:srgbClr val="FFC000"/>
                </a:solidFill>
              </a:rPr>
              <a:t>БОВО’КОЯЗ</a:t>
            </a:r>
            <a:r>
              <a:rPr lang="uk-UA" sz="4800" dirty="0" smtClean="0"/>
              <a:t/>
            </a:r>
            <a:br>
              <a:rPr lang="uk-UA" sz="4800" dirty="0" smtClean="0"/>
            </a:br>
            <a:r>
              <a:rPr lang="uk-UA" sz="4800" b="1" dirty="0" smtClean="0">
                <a:solidFill>
                  <a:srgbClr val="0070C0"/>
                </a:solidFill>
              </a:rPr>
              <a:t>ЕЧСЬТ</a:t>
            </a:r>
            <a:r>
              <a:rPr lang="uk-UA" sz="4800" dirty="0" smtClean="0"/>
              <a:t/>
            </a:r>
            <a:br>
              <a:rPr lang="uk-UA" sz="4800" dirty="0" smtClean="0"/>
            </a:br>
            <a:r>
              <a:rPr lang="uk-UA" sz="4800" b="1" dirty="0" smtClean="0">
                <a:solidFill>
                  <a:srgbClr val="FFC000"/>
                </a:solidFill>
              </a:rPr>
              <a:t>ЕНЕЛЗАНІЖЬТС</a:t>
            </a:r>
            <a:br>
              <a:rPr lang="uk-UA" sz="4800" b="1" dirty="0" smtClean="0">
                <a:solidFill>
                  <a:srgbClr val="FFC000"/>
                </a:solidFill>
              </a:rPr>
            </a:br>
            <a:endParaRPr lang="ru-RU" sz="4800" b="1" dirty="0">
              <a:solidFill>
                <a:srgbClr val="FFC000"/>
              </a:solidFill>
            </a:endParaRPr>
          </a:p>
        </p:txBody>
      </p:sp>
      <p:sp>
        <p:nvSpPr>
          <p:cNvPr id="3" name="Подзаголовок 2"/>
          <p:cNvSpPr>
            <a:spLocks noGrp="1"/>
          </p:cNvSpPr>
          <p:nvPr>
            <p:ph type="subTitle" idx="1"/>
          </p:nvPr>
        </p:nvSpPr>
        <p:spPr>
          <a:xfrm>
            <a:off x="1524000" y="5569527"/>
            <a:ext cx="9144000" cy="1033154"/>
          </a:xfrm>
        </p:spPr>
        <p:txBody>
          <a:bodyPr>
            <a:normAutofit fontScale="32500" lnSpcReduction="20000"/>
          </a:bodyPr>
          <a:lstStyle/>
          <a:p>
            <a:endParaRPr lang="uk-UA" b="1" dirty="0" smtClean="0"/>
          </a:p>
          <a:p>
            <a:endParaRPr lang="uk-UA" b="1" dirty="0"/>
          </a:p>
          <a:p>
            <a:endParaRPr lang="uk-UA" b="1" dirty="0" smtClean="0"/>
          </a:p>
          <a:p>
            <a:r>
              <a:rPr lang="uk-UA" sz="8600" b="1" dirty="0" smtClean="0"/>
              <a:t>Вправа «Анаграми»</a:t>
            </a:r>
            <a:endParaRPr lang="ru-RU" sz="8600" b="1"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4252" y="1478757"/>
            <a:ext cx="3112943" cy="3289279"/>
          </a:xfrm>
          <a:prstGeom prst="rect">
            <a:avLst/>
          </a:prstGeom>
        </p:spPr>
      </p:pic>
    </p:spTree>
    <p:extLst>
      <p:ext uri="{BB962C8B-B14F-4D97-AF65-F5344CB8AC3E}">
        <p14:creationId xmlns:p14="http://schemas.microsoft.com/office/powerpoint/2010/main" val="405236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9382" y="4405744"/>
            <a:ext cx="4714504" cy="1223159"/>
          </a:xfrm>
        </p:spPr>
        <p:txBody>
          <a:bodyPr>
            <a:normAutofit fontScale="90000"/>
          </a:bodyPr>
          <a:lstStyle/>
          <a:p>
            <a:r>
              <a:rPr lang="ru-RU" sz="2000" b="1" dirty="0"/>
              <a:t>М</a:t>
            </a:r>
            <a:r>
              <a:rPr lang="ru-RU" sz="2000" b="1" dirty="0" smtClean="0"/>
              <a:t>олекулярно-</a:t>
            </a:r>
            <a:r>
              <a:rPr lang="ru-RU" sz="2000" b="1" dirty="0" err="1" smtClean="0"/>
              <a:t>генетична</a:t>
            </a:r>
            <a:r>
              <a:rPr lang="ru-RU" sz="2000" b="1" dirty="0" smtClean="0"/>
              <a:t>, </a:t>
            </a:r>
            <a:r>
              <a:rPr lang="ru-RU" sz="2000" b="1" dirty="0" err="1" smtClean="0"/>
              <a:t>поліморфна</a:t>
            </a:r>
            <a:r>
              <a:rPr lang="ru-RU" sz="2000" b="1" dirty="0" smtClean="0"/>
              <a:t> </a:t>
            </a:r>
            <a:r>
              <a:rPr lang="ru-RU" sz="2000" b="1" dirty="0" err="1"/>
              <a:t>ознака</a:t>
            </a:r>
            <a:r>
              <a:rPr lang="ru-RU" sz="2000" b="1" dirty="0"/>
              <a:t>, </a:t>
            </a:r>
            <a:r>
              <a:rPr lang="ru-RU" sz="2000" b="1" dirty="0" err="1" smtClean="0"/>
              <a:t>що</a:t>
            </a:r>
            <a:r>
              <a:rPr lang="ru-RU" sz="2000" b="1" dirty="0" smtClean="0"/>
              <a:t> на </a:t>
            </a:r>
            <a:r>
              <a:rPr lang="ru-RU" sz="2000" b="1" dirty="0" err="1" smtClean="0"/>
              <a:t>рівні</a:t>
            </a:r>
            <a:r>
              <a:rPr lang="ru-RU" sz="2000" b="1" dirty="0" smtClean="0"/>
              <a:t> </a:t>
            </a:r>
            <a:r>
              <a:rPr lang="ru-RU" sz="2000" b="1" dirty="0" err="1" smtClean="0"/>
              <a:t>національної</a:t>
            </a:r>
            <a:r>
              <a:rPr lang="ru-RU" sz="2000" b="1" dirty="0" smtClean="0"/>
              <a:t> </a:t>
            </a:r>
            <a:r>
              <a:rPr lang="ru-RU" sz="2000" b="1" dirty="0" err="1"/>
              <a:t>послідовності</a:t>
            </a:r>
            <a:r>
              <a:rPr lang="ru-RU" sz="2000" b="1" dirty="0"/>
              <a:t> </a:t>
            </a:r>
            <a:r>
              <a:rPr lang="ru-RU" sz="2000" b="1" dirty="0" err="1" smtClean="0"/>
              <a:t>будови</a:t>
            </a:r>
            <a:r>
              <a:rPr lang="ru-RU" sz="2000" b="1" dirty="0" smtClean="0"/>
              <a:t> ДНК </a:t>
            </a:r>
            <a:r>
              <a:rPr lang="ru-RU" sz="2000" b="1" dirty="0" err="1" smtClean="0"/>
              <a:t>ідентифікує</a:t>
            </a:r>
            <a:r>
              <a:rPr lang="ru-RU" sz="2000" b="1" dirty="0" smtClean="0"/>
              <a:t> нас, як УКРАЇНЦІВ!</a:t>
            </a:r>
            <a:br>
              <a:rPr lang="ru-RU" sz="2000" b="1" dirty="0" smtClean="0"/>
            </a:br>
            <a:endParaRPr lang="ru-RU" sz="2000" b="1" dirty="0"/>
          </a:p>
        </p:txBody>
      </p:sp>
      <p:pic>
        <p:nvPicPr>
          <p:cNvPr id="7" name="Рисунок 6"/>
          <p:cNvPicPr>
            <a:picLocks noGrp="1" noChangeAspect="1"/>
          </p:cNvPicPr>
          <p:nvPr>
            <p:ph type="pic" idx="1"/>
          </p:nvPr>
        </p:nvPicPr>
        <p:blipFill>
          <a:blip r:embed="rId2">
            <a:extLst>
              <a:ext uri="{28A0092B-C50C-407E-A947-70E740481C1C}">
                <a14:useLocalDpi xmlns:a14="http://schemas.microsoft.com/office/drawing/2010/main" val="0"/>
              </a:ext>
            </a:extLst>
          </a:blip>
          <a:srcRect t="8172" b="8172"/>
          <a:stretch>
            <a:fillRect/>
          </a:stretch>
        </p:blipFill>
        <p:spPr>
          <a:xfrm>
            <a:off x="158986" y="254908"/>
            <a:ext cx="1935678" cy="1561811"/>
          </a:xfrm>
        </p:spPr>
      </p:pic>
      <p:sp>
        <p:nvSpPr>
          <p:cNvPr id="4" name="Текст 3"/>
          <p:cNvSpPr>
            <a:spLocks noGrp="1"/>
          </p:cNvSpPr>
          <p:nvPr>
            <p:ph type="body" sz="half" idx="2"/>
          </p:nvPr>
        </p:nvSpPr>
        <p:spPr>
          <a:xfrm>
            <a:off x="839788" y="5498274"/>
            <a:ext cx="3932237" cy="1246909"/>
          </a:xfrm>
        </p:spPr>
        <p:txBody>
          <a:bodyPr>
            <a:normAutofit/>
          </a:bodyPr>
          <a:lstStyle/>
          <a:p>
            <a:pPr algn="ctr"/>
            <a:r>
              <a:rPr lang="ru-RU" sz="4000" b="1" dirty="0" err="1">
                <a:solidFill>
                  <a:srgbClr val="0070C0"/>
                </a:solidFill>
              </a:rPr>
              <a:t>Маркери</a:t>
            </a:r>
            <a:r>
              <a:rPr lang="ru-RU" sz="4000" b="1" dirty="0">
                <a:solidFill>
                  <a:srgbClr val="0070C0"/>
                </a:solidFill>
              </a:rPr>
              <a:t> </a:t>
            </a:r>
            <a:r>
              <a:rPr lang="ru-RU" sz="4000" b="1" dirty="0" err="1">
                <a:solidFill>
                  <a:srgbClr val="0070C0"/>
                </a:solidFill>
              </a:rPr>
              <a:t>патріотизму</a:t>
            </a:r>
            <a:endParaRPr lang="ru-RU" sz="4000" b="1" dirty="0">
              <a:solidFill>
                <a:srgbClr val="0070C0"/>
              </a:solidFill>
            </a:endParaRPr>
          </a:p>
        </p:txBody>
      </p:sp>
      <p:sp>
        <p:nvSpPr>
          <p:cNvPr id="5" name="Прямоугольник 4"/>
          <p:cNvSpPr/>
          <p:nvPr/>
        </p:nvSpPr>
        <p:spPr>
          <a:xfrm>
            <a:off x="158986" y="420172"/>
            <a:ext cx="184731" cy="369332"/>
          </a:xfrm>
          <a:prstGeom prst="rect">
            <a:avLst/>
          </a:prstGeom>
        </p:spPr>
        <p:txBody>
          <a:bodyPr wrap="none">
            <a:spAutoFit/>
          </a:bodyPr>
          <a:lstStyle/>
          <a:p>
            <a:endParaRPr lang="ru-RU" b="1" dirty="0"/>
          </a:p>
        </p:txBody>
      </p:sp>
      <p:sp>
        <p:nvSpPr>
          <p:cNvPr id="6" name="Прямоугольник 5"/>
          <p:cNvSpPr/>
          <p:nvPr/>
        </p:nvSpPr>
        <p:spPr>
          <a:xfrm>
            <a:off x="4635737" y="6025634"/>
            <a:ext cx="5190652" cy="369332"/>
          </a:xfrm>
          <a:prstGeom prst="rect">
            <a:avLst/>
          </a:prstGeom>
        </p:spPr>
        <p:txBody>
          <a:bodyPr wrap="none">
            <a:spAutoFit/>
          </a:bodyPr>
          <a:lstStyle/>
          <a:p>
            <a:r>
              <a:rPr lang="ru-RU" b="1" u="sng" dirty="0" err="1">
                <a:solidFill>
                  <a:srgbClr val="00B0F0"/>
                </a:solidFill>
              </a:rPr>
              <a:t>Пропоную</a:t>
            </a:r>
            <a:r>
              <a:rPr lang="ru-RU" b="1" u="sng" dirty="0">
                <a:solidFill>
                  <a:srgbClr val="00B0F0"/>
                </a:solidFill>
              </a:rPr>
              <a:t> провести </a:t>
            </a:r>
            <a:r>
              <a:rPr lang="ru-RU" b="1" u="sng" dirty="0" err="1">
                <a:solidFill>
                  <a:srgbClr val="00B0F0"/>
                </a:solidFill>
              </a:rPr>
              <a:t>психосоціальне</a:t>
            </a:r>
            <a:r>
              <a:rPr lang="ru-RU" b="1" u="sng" dirty="0">
                <a:solidFill>
                  <a:srgbClr val="00B0F0"/>
                </a:solidFill>
              </a:rPr>
              <a:t> </a:t>
            </a:r>
            <a:r>
              <a:rPr lang="ru-RU" b="1" u="sng" dirty="0" err="1">
                <a:solidFill>
                  <a:srgbClr val="00B0F0"/>
                </a:solidFill>
              </a:rPr>
              <a:t>дослідження</a:t>
            </a:r>
            <a:endParaRPr lang="ru-RU" b="1" u="sng" dirty="0">
              <a:solidFill>
                <a:srgbClr val="00B0F0"/>
              </a:solidFill>
            </a:endParaRPr>
          </a:p>
        </p:txBody>
      </p:sp>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4660" y="4785756"/>
            <a:ext cx="1348220" cy="1817233"/>
          </a:xfrm>
          <a:prstGeom prst="rect">
            <a:avLst/>
          </a:prstGeom>
        </p:spPr>
      </p:pic>
      <p:pic>
        <p:nvPicPr>
          <p:cNvPr id="9" name="Рисунок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8986" y="1901556"/>
            <a:ext cx="1895475" cy="2419350"/>
          </a:xfrm>
          <a:prstGeom prst="rect">
            <a:avLst/>
          </a:prstGeom>
        </p:spPr>
      </p:pic>
      <p:pic>
        <p:nvPicPr>
          <p:cNvPr id="10" name="Рисунок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92654" y="29710"/>
            <a:ext cx="1781175" cy="1685925"/>
          </a:xfrm>
          <a:prstGeom prst="rect">
            <a:avLst/>
          </a:prstGeom>
        </p:spPr>
      </p:pic>
      <p:pic>
        <p:nvPicPr>
          <p:cNvPr id="11" name="Рисунок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25310" y="2748344"/>
            <a:ext cx="2466975" cy="1847850"/>
          </a:xfrm>
          <a:prstGeom prst="rect">
            <a:avLst/>
          </a:prstGeom>
        </p:spPr>
      </p:pic>
      <p:pic>
        <p:nvPicPr>
          <p:cNvPr id="12" name="Рисунок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14435" y="3380571"/>
            <a:ext cx="1800225" cy="2543175"/>
          </a:xfrm>
          <a:prstGeom prst="rect">
            <a:avLst/>
          </a:prstGeom>
        </p:spPr>
      </p:pic>
      <p:pic>
        <p:nvPicPr>
          <p:cNvPr id="13" name="Рисунок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989519" y="4231615"/>
            <a:ext cx="2619375" cy="1743075"/>
          </a:xfrm>
          <a:prstGeom prst="rect">
            <a:avLst/>
          </a:prstGeom>
        </p:spPr>
      </p:pic>
      <p:pic>
        <p:nvPicPr>
          <p:cNvPr id="14" name="Рисунок 1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963886" y="2852150"/>
            <a:ext cx="1933575" cy="2362200"/>
          </a:xfrm>
          <a:prstGeom prst="rect">
            <a:avLst/>
          </a:prstGeom>
        </p:spPr>
      </p:pic>
      <p:pic>
        <p:nvPicPr>
          <p:cNvPr id="15" name="Рисунок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731191" y="0"/>
            <a:ext cx="2619375" cy="1743075"/>
          </a:xfrm>
          <a:prstGeom prst="rect">
            <a:avLst/>
          </a:prstGeom>
        </p:spPr>
      </p:pic>
      <p:pic>
        <p:nvPicPr>
          <p:cNvPr id="16" name="Рисунок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46414" y="2564772"/>
            <a:ext cx="1628775" cy="1543050"/>
          </a:xfrm>
          <a:prstGeom prst="rect">
            <a:avLst/>
          </a:prstGeom>
        </p:spPr>
      </p:pic>
      <p:pic>
        <p:nvPicPr>
          <p:cNvPr id="17" name="Рисунок 1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286135" y="2488540"/>
            <a:ext cx="1857375" cy="1743075"/>
          </a:xfrm>
          <a:prstGeom prst="rect">
            <a:avLst/>
          </a:prstGeom>
        </p:spPr>
      </p:pic>
      <p:pic>
        <p:nvPicPr>
          <p:cNvPr id="18" name="Рисунок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1912" y="1641073"/>
            <a:ext cx="2857500" cy="1600200"/>
          </a:xfrm>
          <a:prstGeom prst="rect">
            <a:avLst/>
          </a:prstGeom>
        </p:spPr>
      </p:pic>
      <p:pic>
        <p:nvPicPr>
          <p:cNvPr id="19" name="Рисунок 1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326143" y="107838"/>
            <a:ext cx="2647950" cy="1533235"/>
          </a:xfrm>
          <a:prstGeom prst="rect">
            <a:avLst/>
          </a:prstGeom>
        </p:spPr>
      </p:pic>
      <p:pic>
        <p:nvPicPr>
          <p:cNvPr id="21" name="Рисунок 2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570804" y="1348726"/>
            <a:ext cx="1912909" cy="1798948"/>
          </a:xfrm>
          <a:prstGeom prst="rect">
            <a:avLst/>
          </a:prstGeom>
        </p:spPr>
      </p:pic>
      <p:pic>
        <p:nvPicPr>
          <p:cNvPr id="22" name="Рисунок 2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4151775" y="1871605"/>
            <a:ext cx="2552700" cy="1067188"/>
          </a:xfrm>
          <a:prstGeom prst="rect">
            <a:avLst/>
          </a:prstGeom>
        </p:spPr>
      </p:pic>
      <p:pic>
        <p:nvPicPr>
          <p:cNvPr id="23" name="Рисунок 22"/>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5101056" y="120336"/>
            <a:ext cx="2233515" cy="1692131"/>
          </a:xfrm>
          <a:prstGeom prst="rect">
            <a:avLst/>
          </a:prstGeom>
        </p:spPr>
      </p:pic>
      <p:pic>
        <p:nvPicPr>
          <p:cNvPr id="3" name="Рисунок 2"/>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7453320" y="0"/>
            <a:ext cx="1857375" cy="1743075"/>
          </a:xfrm>
          <a:prstGeom prst="rect">
            <a:avLst/>
          </a:prstGeom>
        </p:spPr>
      </p:pic>
    </p:spTree>
    <p:extLst>
      <p:ext uri="{BB962C8B-B14F-4D97-AF65-F5344CB8AC3E}">
        <p14:creationId xmlns:p14="http://schemas.microsoft.com/office/powerpoint/2010/main" val="3705725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682</Words>
  <Application>Microsoft Office PowerPoint</Application>
  <PresentationFormat>Широкоэкранный</PresentationFormat>
  <Paragraphs>66</Paragraphs>
  <Slides>17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Arial</vt:lpstr>
      <vt:lpstr>Arial Black</vt:lpstr>
      <vt:lpstr>Calibri</vt:lpstr>
      <vt:lpstr>Calibri Light</vt:lpstr>
      <vt:lpstr>FixelTextI</vt:lpstr>
      <vt:lpstr>Lobster</vt:lpstr>
      <vt:lpstr>Montserrat</vt:lpstr>
      <vt:lpstr>Тема Office</vt:lpstr>
      <vt:lpstr> Зв’язок між почуттями та вчинками</vt:lpstr>
      <vt:lpstr>Навіщо людині потрібні почуття?</vt:lpstr>
      <vt:lpstr>Згадаймо почуття, які пропорційно пов’язані з нашими вчинками</vt:lpstr>
      <vt:lpstr>Любов до тварин…як індикатор Людяності! Любов до тварин відображає здатність до співчуття, милосердя та глибокого розуміння краси Божого творіння. Ця риса виявляє чистоту серця та душевну гармонію, адже турбота про слабших і залежних є одним із проявів любові.</vt:lpstr>
      <vt:lpstr>Почуття любові спонукає піклуватися про близьких</vt:lpstr>
      <vt:lpstr>У Давній Греції виділяли чотири види любові. </vt:lpstr>
      <vt:lpstr>Почуття любові до Батьківщини </vt:lpstr>
      <vt:lpstr> ЯЛВО ДОЛРБОЦЬВОІ РАППОР КАОКЗ ОБВОСАД БОВО’КОЯЗ ЕЧСЬТ ЕНЕЛЗАНІЖЬТС </vt:lpstr>
      <vt:lpstr>Молекулярно-генетична, поліморфна ознака, що на рівні національної послідовності будови ДНК ідентифікує нас, як УКРАЇНЦІВ! </vt:lpstr>
      <vt:lpstr>Кордони патріотизму Роздуми для залу…</vt:lpstr>
      <vt:lpstr>Патріотизм — це гордість за досягнення своєї Батьківщини, пошана до її культури, традицій і минулого, прагнення зберегти й примножити їх, а також захищати інтереси своєї країни та свого народу.</vt:lpstr>
      <vt:lpstr>Чи я — патріот?  Звичайно, немає методології, яка визначить рівень патріотизму в відсотках. Проте для рефлексій на цю тему можна поставити собі кілька питань.  1. Чи поважаю я свій рід, історію, культуру, традиції, мову? Чи включаю певні елементи цього в своє звичне сучасне життя?  Так        ні  2. Чи поважаю я своїх батьків? Сусідів? Співгромадян?  Так             ні  3. Чи боляче мені, коли в моїй країні відбуваються трагічні події?   Так      ні  4. Чи готовий я мати не тільки права як громадянин, а й обов’язки та відповідальність перед державою та народом? Зокрема й у важкі часи, тобто ділити не тільки перемоги, а й випробування?   Так     ні   5. Чи готовий я працювати не тільки для задоволення персональних інтересів, а і задля розвитку своєї країни?  Так   ні  6. Чи готовий я захищати інтереси Батьківщини ресурсами, які маю — зброєю, грошима, діяльністю, інтелектуальною, фізичною роботою тощо?   Так    ні  7. Чи знаю, поважаю та виконую я закони України?   Так     ні  8. І водночас, чи має мій патріотизм здорові межі? Чи приймаю я право інших країн на власний шлях, доки кордони — мої та моєї країни — поважають?   Так    ні</vt:lpstr>
      <vt:lpstr>Алгоритм патріотизму</vt:lpstr>
      <vt:lpstr>Із чого мені почати зараз?</vt:lpstr>
      <vt:lpstr>«Голос з минулого»</vt:lpstr>
      <vt:lpstr> Вивчати історію країни та міста, дізнаватися більше цікавого про видатних і не дуже українців — за допомогою книг, подкастів, екскурсій, музеїв, знайомих тощо. Знати історію жертовності та боротьби українців за свободу.  Тримати зв’язок із родом. Відвідувати бабусь та дідусів, цікавитися їхнім життям.   Шукати важливі національні символи в легендах, приказках та історіях із новітньої історії, що кується просто зараз.  Вивчати, читати, спілкуватися, співати українською мовою.  Відзначати державні свята — Незалежності, вишиванки, прапора тощо.   Вплітати в сучасне життя елементи традиційної української культури (одяг, побут, кулінарні смаки тощо).  Споглядати українську природу та піклуватися про її збереження. Долучатися до збереження чистоти та порядку в рідному місті.  Виконувати свої обов’язки як патріота з позиції любові і поваги (наприклад, свідомо платити податки — вони необхідні для розвитку держави, прибирати за собою — щоб іншим людям було приємно, тощо).</vt:lpstr>
      <vt:lpstr>ПІДСУМОК ЗАХОДУ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Зв’язок між почуттями та вчинками. Патріотизм</dc:title>
  <dc:creator>User</dc:creator>
  <cp:lastModifiedBy>User</cp:lastModifiedBy>
  <cp:revision>19</cp:revision>
  <cp:lastPrinted>2025-09-01T06:10:36Z</cp:lastPrinted>
  <dcterms:created xsi:type="dcterms:W3CDTF">2025-04-15T06:38:38Z</dcterms:created>
  <dcterms:modified xsi:type="dcterms:W3CDTF">2025-09-01T06:13:23Z</dcterms:modified>
</cp:coreProperties>
</file>