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3" r:id="rId3"/>
    <p:sldId id="257" r:id="rId4"/>
    <p:sldId id="277" r:id="rId5"/>
    <p:sldId id="260" r:id="rId6"/>
    <p:sldId id="261" r:id="rId7"/>
    <p:sldId id="287" r:id="rId8"/>
    <p:sldId id="259" r:id="rId9"/>
    <p:sldId id="285" r:id="rId10"/>
    <p:sldId id="278" r:id="rId11"/>
    <p:sldId id="288" r:id="rId12"/>
    <p:sldId id="279" r:id="rId13"/>
    <p:sldId id="262" r:id="rId14"/>
    <p:sldId id="263" r:id="rId15"/>
    <p:sldId id="286" r:id="rId16"/>
    <p:sldId id="289" r:id="rId17"/>
    <p:sldId id="290" r:id="rId18"/>
    <p:sldId id="280" r:id="rId19"/>
    <p:sldId id="264" r:id="rId20"/>
    <p:sldId id="266" r:id="rId21"/>
    <p:sldId id="267" r:id="rId22"/>
    <p:sldId id="281" r:id="rId23"/>
    <p:sldId id="268" r:id="rId24"/>
    <p:sldId id="269" r:id="rId25"/>
    <p:sldId id="270" r:id="rId26"/>
    <p:sldId id="271" r:id="rId27"/>
    <p:sldId id="291" r:id="rId28"/>
    <p:sldId id="272" r:id="rId29"/>
    <p:sldId id="292" r:id="rId30"/>
    <p:sldId id="282" r:id="rId31"/>
    <p:sldId id="273" r:id="rId32"/>
    <p:sldId id="274" r:id="rId33"/>
    <p:sldId id="293" r:id="rId34"/>
    <p:sldId id="275" r:id="rId35"/>
    <p:sldId id="294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5/3/2023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5/3/2023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5/3/2023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5/3/2023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5/3/2023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mtClean="0"/>
              <a:t>Як стати лідером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8523" y="5029200"/>
            <a:ext cx="10318418" cy="1692275"/>
          </a:xfrm>
        </p:spPr>
        <p:txBody>
          <a:bodyPr>
            <a:normAutofit/>
          </a:bodyPr>
          <a:lstStyle/>
          <a:p>
            <a:r>
              <a:rPr lang="ru-RU" dirty="0" err="1"/>
              <a:t>Лідерство</a:t>
            </a:r>
            <a:r>
              <a:rPr lang="ru-RU" dirty="0"/>
              <a:t> є </a:t>
            </a:r>
            <a:r>
              <a:rPr lang="ru-RU" dirty="0" err="1"/>
              <a:t>соціальним</a:t>
            </a:r>
            <a:r>
              <a:rPr lang="ru-RU" dirty="0"/>
              <a:t> </a:t>
            </a:r>
            <a:r>
              <a:rPr lang="ru-RU" dirty="0" smtClean="0"/>
              <a:t>феноменом, </a:t>
            </a:r>
            <a:r>
              <a:rPr lang="ru-RU" dirty="0" err="1" smtClean="0"/>
              <a:t>який</a:t>
            </a:r>
            <a:r>
              <a:rPr lang="ru-RU" dirty="0" smtClean="0"/>
              <a:t> ми </a:t>
            </a:r>
            <a:r>
              <a:rPr lang="ru-RU" dirty="0" err="1" smtClean="0"/>
              <a:t>спробуємо</a:t>
            </a:r>
            <a:r>
              <a:rPr lang="ru-RU" dirty="0" smtClean="0"/>
              <a:t> </a:t>
            </a:r>
            <a:r>
              <a:rPr lang="ru-RU" dirty="0" err="1" smtClean="0"/>
              <a:t>сьогодні</a:t>
            </a:r>
            <a:r>
              <a:rPr lang="ru-RU" dirty="0" smtClean="0"/>
              <a:t> </a:t>
            </a:r>
            <a:r>
              <a:rPr lang="ru-RU" dirty="0" err="1" smtClean="0"/>
              <a:t>дослідити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для </a:t>
            </a:r>
            <a:r>
              <a:rPr lang="ru-RU" dirty="0"/>
              <a:t>того, </a:t>
            </a:r>
            <a:r>
              <a:rPr lang="ru-RU" dirty="0" err="1"/>
              <a:t>щоб</a:t>
            </a:r>
            <a:r>
              <a:rPr lang="ru-RU" dirty="0"/>
              <a:t> бути </a:t>
            </a:r>
            <a:r>
              <a:rPr lang="ru-RU" dirty="0" err="1"/>
              <a:t>лідером</a:t>
            </a:r>
            <a:r>
              <a:rPr lang="ru-RU" dirty="0"/>
              <a:t> для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необхідно</a:t>
            </a:r>
            <a:r>
              <a:rPr lang="ru-RU" dirty="0" smtClean="0"/>
              <a:t> </a:t>
            </a:r>
            <a:r>
              <a:rPr lang="ru-RU" dirty="0"/>
              <a:t>стати </a:t>
            </a:r>
            <a:r>
              <a:rPr lang="ru-RU" dirty="0" err="1"/>
              <a:t>лідером</a:t>
            </a:r>
            <a:r>
              <a:rPr lang="ru-RU" dirty="0"/>
              <a:t> по </a:t>
            </a:r>
            <a:r>
              <a:rPr lang="ru-RU" dirty="0" err="1"/>
              <a:t>відношенню</a:t>
            </a:r>
            <a:r>
              <a:rPr lang="ru-RU" dirty="0"/>
              <a:t> до самого себе.</a:t>
            </a:r>
          </a:p>
        </p:txBody>
      </p:sp>
    </p:spTree>
    <p:extLst>
      <p:ext uri="{BB962C8B-B14F-4D97-AF65-F5344CB8AC3E}">
        <p14:creationId xmlns:p14="http://schemas.microsoft.com/office/powerpoint/2010/main" val="353454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dirty="0" smtClean="0"/>
              <a:t>головне</a:t>
            </a: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6000" dirty="0" smtClean="0"/>
              <a:t>Віра в себе</a:t>
            </a:r>
            <a:endParaRPr lang="ru-RU" sz="6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473699" y="3244334"/>
            <a:ext cx="14330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«Продай </a:t>
            </a:r>
            <a:r>
              <a:rPr lang="ru-RU" sz="2400" b="1" dirty="0"/>
              <a:t>ручку</a:t>
            </a:r>
            <a:r>
              <a:rPr lang="ru-RU" sz="2400" b="1" dirty="0" smtClean="0"/>
              <a:t>!»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62200" y="3244334"/>
            <a:ext cx="48259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/>
              <a:t>ВПРАВА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47418">
            <a:off x="577137" y="524545"/>
            <a:ext cx="3830801" cy="2738340"/>
          </a:xfrm>
        </p:spPr>
      </p:pic>
    </p:spTree>
    <p:extLst>
      <p:ext uri="{BB962C8B-B14F-4D97-AF65-F5344CB8AC3E}">
        <p14:creationId xmlns:p14="http://schemas.microsoft.com/office/powerpoint/2010/main" val="350312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dirty="0" smtClean="0"/>
              <a:t>Обговорення</a:t>
            </a:r>
            <a:br>
              <a:rPr lang="uk-UA" sz="2400" dirty="0" smtClean="0"/>
            </a:br>
            <a:r>
              <a:rPr lang="uk-UA" sz="2400" dirty="0" smtClean="0"/>
              <a:t>рефлексія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Чи складно було виконувати вправу?</a:t>
            </a:r>
          </a:p>
          <a:p>
            <a:r>
              <a:rPr lang="uk-UA" dirty="0" smtClean="0"/>
              <a:t>Яких саме якостей не вистачало Вам при виконанні </a:t>
            </a:r>
            <a:r>
              <a:rPr lang="uk-UA" dirty="0" err="1" smtClean="0"/>
              <a:t>данної</a:t>
            </a:r>
            <a:r>
              <a:rPr lang="uk-UA" dirty="0" smtClean="0"/>
              <a:t> вправи?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uk-UA" sz="2400" dirty="0" smtClean="0"/>
              <a:t>Для чого потрібна рефлексія?</a:t>
            </a:r>
          </a:p>
          <a:p>
            <a:r>
              <a:rPr lang="uk-UA" sz="2400" dirty="0" smtClean="0"/>
              <a:t>- Аналіз, самоаналіз, визначення меж, повернення до проблеми та здорова критика того, що відбувається.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3467100"/>
            <a:ext cx="3850069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98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000" dirty="0" smtClean="0"/>
              <a:t>Не менш головне</a:t>
            </a: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uk-UA" sz="3600" dirty="0" smtClean="0"/>
              <a:t>Внутрішньо психологічні бар'єри</a:t>
            </a:r>
          </a:p>
          <a:p>
            <a:pPr algn="ctr"/>
            <a:r>
              <a:rPr lang="uk-UA" sz="3600" dirty="0" smtClean="0">
                <a:solidFill>
                  <a:srgbClr val="92D050"/>
                </a:solidFill>
              </a:rPr>
              <a:t>(страх)</a:t>
            </a:r>
          </a:p>
          <a:p>
            <a:pPr algn="ctr"/>
            <a:r>
              <a:rPr lang="uk-UA" sz="3600" dirty="0" smtClean="0">
                <a:solidFill>
                  <a:srgbClr val="92D050"/>
                </a:solidFill>
              </a:rPr>
              <a:t>Вправа на подолання емоції СТРАХ</a:t>
            </a:r>
            <a:endParaRPr lang="ru-RU" sz="3600" dirty="0">
              <a:solidFill>
                <a:srgbClr val="92D050"/>
              </a:solidFill>
            </a:endParaRPr>
          </a:p>
        </p:txBody>
      </p:sp>
      <p:pic>
        <p:nvPicPr>
          <p:cNvPr id="6146" name="Picture 2" descr="C:\Users\User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95" y="862885"/>
            <a:ext cx="6091707" cy="531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66800" y="5905500"/>
            <a:ext cx="65150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Через </a:t>
            </a:r>
            <a:r>
              <a:rPr lang="ru-RU" sz="2400" dirty="0" err="1"/>
              <a:t>безліч</a:t>
            </a:r>
            <a:r>
              <a:rPr lang="ru-RU" sz="2400" dirty="0"/>
              <a:t> </a:t>
            </a:r>
            <a:r>
              <a:rPr lang="ru-RU" sz="2400" dirty="0" err="1"/>
              <a:t>помилок</a:t>
            </a:r>
            <a:r>
              <a:rPr lang="ru-RU" sz="2400" dirty="0"/>
              <a:t>, ми </a:t>
            </a:r>
            <a:r>
              <a:rPr lang="ru-RU" sz="2400" dirty="0" err="1"/>
              <a:t>кожну</a:t>
            </a:r>
            <a:r>
              <a:rPr lang="ru-RU" sz="2400" dirty="0"/>
              <a:t> свою </a:t>
            </a:r>
            <a:r>
              <a:rPr lang="ru-RU" sz="2400" dirty="0" err="1"/>
              <a:t>нову</a:t>
            </a:r>
            <a:r>
              <a:rPr lang="ru-RU" sz="2400" dirty="0"/>
              <a:t> </a:t>
            </a:r>
            <a:r>
              <a:rPr lang="ru-RU" sz="2400" dirty="0" err="1"/>
              <a:t>спробу</a:t>
            </a:r>
            <a:r>
              <a:rPr lang="ru-RU" sz="2400" dirty="0"/>
              <a:t> </a:t>
            </a:r>
            <a:r>
              <a:rPr lang="ru-RU" sz="2400" dirty="0" err="1" smtClean="0"/>
              <a:t>починаємо</a:t>
            </a:r>
            <a:r>
              <a:rPr lang="ru-RU" sz="2400" dirty="0" smtClean="0"/>
              <a:t> не з нуля, а </a:t>
            </a:r>
            <a:r>
              <a:rPr lang="ru-RU" sz="2400" dirty="0"/>
              <a:t>з </a:t>
            </a:r>
            <a:r>
              <a:rPr lang="ru-RU" sz="2400" dirty="0" err="1"/>
              <a:t>досвіду</a:t>
            </a:r>
            <a:r>
              <a:rPr lang="ru-RU" sz="24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6260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err="1"/>
              <a:t>Вправа</a:t>
            </a:r>
            <a:r>
              <a:rPr lang="ru-RU" sz="4000" dirty="0"/>
              <a:t> «</a:t>
            </a:r>
            <a:r>
              <a:rPr lang="ru-RU" sz="4000" dirty="0" err="1"/>
              <a:t>Матрьошка</a:t>
            </a:r>
            <a:r>
              <a:rPr lang="ru-RU" sz="4000" dirty="0"/>
              <a:t>»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2349501"/>
            <a:ext cx="10178322" cy="3593591"/>
          </a:xfrm>
        </p:spPr>
        <p:txBody>
          <a:bodyPr>
            <a:normAutofit fontScale="85000" lnSpcReduction="20000"/>
          </a:bodyPr>
          <a:lstStyle/>
          <a:p>
            <a:r>
              <a:rPr lang="ru-RU" sz="3600" b="1" i="1" dirty="0" err="1"/>
              <a:t>Цілі</a:t>
            </a:r>
            <a:r>
              <a:rPr lang="ru-RU" sz="3600" b="1" i="1" dirty="0"/>
              <a:t>:</a:t>
            </a:r>
            <a:br>
              <a:rPr lang="ru-RU" sz="3600" b="1" i="1" dirty="0"/>
            </a:br>
            <a:r>
              <a:rPr lang="ru-RU" sz="3600" b="1" i="1" dirty="0"/>
              <a:t>- </a:t>
            </a:r>
            <a:r>
              <a:rPr lang="ru-RU" sz="3600" b="1" i="1" dirty="0" err="1"/>
              <a:t>розвинути</a:t>
            </a:r>
            <a:r>
              <a:rPr lang="ru-RU" sz="3600" b="1" i="1" dirty="0"/>
              <a:t> в </a:t>
            </a:r>
            <a:r>
              <a:rPr lang="ru-RU" sz="3600" b="1" i="1" dirty="0" err="1"/>
              <a:t>учасників</a:t>
            </a:r>
            <a:r>
              <a:rPr lang="ru-RU" sz="3600" b="1" i="1" dirty="0"/>
              <a:t> </a:t>
            </a:r>
            <a:r>
              <a:rPr lang="ru-RU" sz="3600" b="1" i="1" dirty="0" err="1"/>
              <a:t>навички</a:t>
            </a:r>
            <a:r>
              <a:rPr lang="ru-RU" sz="3600" b="1" i="1" dirty="0"/>
              <a:t> </a:t>
            </a:r>
            <a:r>
              <a:rPr lang="ru-RU" sz="3600" b="1" i="1" dirty="0" err="1"/>
              <a:t>самоаналізу</a:t>
            </a:r>
            <a:r>
              <a:rPr lang="ru-RU" sz="3600" b="1" i="1" dirty="0"/>
              <a:t>;</a:t>
            </a:r>
            <a:br>
              <a:rPr lang="ru-RU" sz="3600" b="1" i="1" dirty="0"/>
            </a:br>
            <a:r>
              <a:rPr lang="ru-RU" sz="3600" b="1" i="1" dirty="0"/>
              <a:t>- </a:t>
            </a:r>
            <a:r>
              <a:rPr lang="ru-RU" sz="3600" b="1" i="1" dirty="0" err="1"/>
              <a:t>допомогти</a:t>
            </a:r>
            <a:r>
              <a:rPr lang="ru-RU" sz="3600" b="1" i="1" dirty="0"/>
              <a:t> </a:t>
            </a:r>
            <a:r>
              <a:rPr lang="ru-RU" sz="3600" b="1" i="1" dirty="0" err="1"/>
              <a:t>подолати</a:t>
            </a:r>
            <a:r>
              <a:rPr lang="ru-RU" sz="3600" b="1" i="1" dirty="0"/>
              <a:t> </a:t>
            </a:r>
            <a:r>
              <a:rPr lang="ru-RU" sz="3600" b="1" i="1" dirty="0" err="1"/>
              <a:t>внутрішні</a:t>
            </a:r>
            <a:r>
              <a:rPr lang="ru-RU" sz="3600" b="1" i="1" dirty="0"/>
              <a:t> </a:t>
            </a:r>
            <a:r>
              <a:rPr lang="ru-RU" sz="3600" b="1" i="1" dirty="0" err="1"/>
              <a:t>бар’єри</a:t>
            </a:r>
            <a:r>
              <a:rPr lang="ru-RU" sz="3600" b="1" i="1" dirty="0"/>
              <a:t>, страх і </a:t>
            </a:r>
            <a:r>
              <a:rPr lang="ru-RU" sz="3600" b="1" i="1" dirty="0" err="1"/>
              <a:t>невпевненість</a:t>
            </a:r>
            <a:r>
              <a:rPr lang="ru-RU" sz="3600" b="1" i="1" dirty="0"/>
              <a:t> перед </a:t>
            </a:r>
            <a:r>
              <a:rPr lang="ru-RU" sz="3600" b="1" i="1" dirty="0" err="1"/>
              <a:t>іншими</a:t>
            </a:r>
            <a:r>
              <a:rPr lang="ru-RU" sz="3600" b="1" i="1" dirty="0"/>
              <a:t> людьми;</a:t>
            </a:r>
            <a:br>
              <a:rPr lang="ru-RU" sz="3600" b="1" i="1" dirty="0"/>
            </a:br>
            <a:r>
              <a:rPr lang="ru-RU" sz="3600" b="1" i="1" dirty="0"/>
              <a:t>- </a:t>
            </a:r>
            <a:r>
              <a:rPr lang="ru-RU" sz="3600" b="1" i="1" dirty="0" err="1"/>
              <a:t>дати</a:t>
            </a:r>
            <a:r>
              <a:rPr lang="ru-RU" sz="3600" b="1" i="1" dirty="0"/>
              <a:t> </a:t>
            </a:r>
            <a:r>
              <a:rPr lang="ru-RU" sz="3600" b="1" i="1" dirty="0" err="1"/>
              <a:t>можливість</a:t>
            </a:r>
            <a:r>
              <a:rPr lang="ru-RU" sz="3600" b="1" i="1" dirty="0"/>
              <a:t> </a:t>
            </a:r>
            <a:r>
              <a:rPr lang="ru-RU" sz="3600" b="1" i="1" dirty="0" err="1" smtClean="0"/>
              <a:t>учасникам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проаналізувати</a:t>
            </a:r>
            <a:r>
              <a:rPr lang="ru-RU" sz="3600" b="1" i="1" dirty="0" smtClean="0"/>
              <a:t> </a:t>
            </a:r>
            <a:r>
              <a:rPr lang="ru-RU" sz="3600" b="1" i="1" dirty="0" err="1"/>
              <a:t>якості</a:t>
            </a:r>
            <a:r>
              <a:rPr lang="ru-RU" sz="3600" b="1" i="1" dirty="0"/>
              <a:t>, </a:t>
            </a:r>
            <a:r>
              <a:rPr lang="ru-RU" sz="3600" b="1" i="1" dirty="0" err="1" smtClean="0"/>
              <a:t>що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допомагають</a:t>
            </a:r>
            <a:r>
              <a:rPr lang="ru-RU" sz="3600" b="1" i="1" dirty="0" smtClean="0"/>
              <a:t> </a:t>
            </a:r>
            <a:r>
              <a:rPr lang="ru-RU" sz="3600" b="1" i="1" dirty="0"/>
              <a:t>і </a:t>
            </a:r>
            <a:r>
              <a:rPr lang="ru-RU" sz="3600" b="1" i="1" dirty="0" err="1"/>
              <a:t>заважають</a:t>
            </a:r>
            <a:r>
              <a:rPr lang="ru-RU" sz="3600" b="1" i="1" dirty="0"/>
              <a:t> </a:t>
            </a:r>
            <a:r>
              <a:rPr lang="ru-RU" sz="3600" b="1" i="1" dirty="0" err="1"/>
              <a:t>їм</a:t>
            </a:r>
            <a:r>
              <a:rPr lang="ru-RU" sz="3600" b="1" i="1" dirty="0"/>
              <a:t> бути </a:t>
            </a:r>
            <a:r>
              <a:rPr lang="ru-RU" sz="3600" b="1" i="1" dirty="0" err="1">
                <a:solidFill>
                  <a:srgbClr val="7030A0"/>
                </a:solidFill>
              </a:rPr>
              <a:t>лідерами</a:t>
            </a:r>
            <a:r>
              <a:rPr lang="ru-RU" sz="3600" b="1" i="1" dirty="0">
                <a:solidFill>
                  <a:srgbClr val="7030A0"/>
                </a:solidFill>
              </a:rPr>
              <a:t>.</a:t>
            </a:r>
            <a:r>
              <a:rPr lang="ru-RU" sz="3600" b="1" i="1" dirty="0"/>
              <a:t/>
            </a:r>
            <a:br>
              <a:rPr lang="ru-RU" sz="3600" b="1" i="1" dirty="0"/>
            </a:br>
            <a:endParaRPr lang="ru-RU" sz="3600" b="1" i="1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309" y="3924300"/>
            <a:ext cx="1725591" cy="227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49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4100" y="1166843"/>
            <a:ext cx="107061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/>
              <a:t>«</a:t>
            </a:r>
            <a:r>
              <a:rPr lang="ru-RU" sz="2800" b="1" i="1" dirty="0" err="1"/>
              <a:t>Матрьошка</a:t>
            </a:r>
            <a:r>
              <a:rPr lang="ru-RU" sz="2800" b="1" i="1" dirty="0"/>
              <a:t>» – </a:t>
            </a:r>
            <a:r>
              <a:rPr lang="ru-RU" sz="2800" b="1" i="1" dirty="0" err="1"/>
              <a:t>це</a:t>
            </a:r>
            <a:r>
              <a:rPr lang="ru-RU" sz="2800" b="1" i="1" dirty="0"/>
              <a:t> одна з </a:t>
            </a:r>
            <a:r>
              <a:rPr lang="ru-RU" sz="2800" b="1" i="1" dirty="0" err="1"/>
              <a:t>психодраматичних</a:t>
            </a:r>
            <a:r>
              <a:rPr lang="ru-RU" sz="2800" b="1" i="1" dirty="0"/>
              <a:t> </a:t>
            </a:r>
            <a:r>
              <a:rPr lang="ru-RU" sz="2800" b="1" i="1" dirty="0" err="1"/>
              <a:t>технік</a:t>
            </a:r>
            <a:r>
              <a:rPr lang="ru-RU" sz="2800" b="1" i="1" dirty="0"/>
              <a:t>, яка </a:t>
            </a:r>
            <a:r>
              <a:rPr lang="ru-RU" sz="2800" b="1" i="1" dirty="0" err="1"/>
              <a:t>сприяє</a:t>
            </a:r>
            <a:endParaRPr lang="ru-RU" sz="2800" b="1" i="1" dirty="0"/>
          </a:p>
          <a:p>
            <a:r>
              <a:rPr lang="ru-RU" sz="2800" b="1" i="1" dirty="0" err="1"/>
              <a:t>саморозкриттю</a:t>
            </a:r>
            <a:r>
              <a:rPr lang="ru-RU" sz="2800" b="1" i="1" dirty="0"/>
              <a:t> і </a:t>
            </a:r>
            <a:r>
              <a:rPr lang="ru-RU" sz="2800" b="1" i="1" dirty="0" err="1"/>
              <a:t>самопізнанню</a:t>
            </a:r>
            <a:r>
              <a:rPr lang="ru-RU" sz="2800" b="1" i="1" dirty="0"/>
              <a:t> </a:t>
            </a:r>
            <a:r>
              <a:rPr lang="ru-RU" sz="2800" b="1" i="1" dirty="0" err="1" smtClean="0"/>
              <a:t>особистості</a:t>
            </a:r>
            <a:r>
              <a:rPr lang="ru-RU" sz="2800" b="1" i="1" dirty="0" smtClean="0"/>
              <a:t>. </a:t>
            </a:r>
          </a:p>
          <a:p>
            <a:r>
              <a:rPr lang="ru-RU" sz="2800" i="1" dirty="0" err="1" smtClean="0"/>
              <a:t>Успіх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вправи</a:t>
            </a:r>
            <a:r>
              <a:rPr lang="ru-RU" sz="2800" i="1" dirty="0" smtClean="0"/>
              <a:t> </a:t>
            </a:r>
            <a:r>
              <a:rPr lang="ru-RU" sz="2800" i="1" dirty="0" err="1"/>
              <a:t>пов’язаний</a:t>
            </a:r>
            <a:r>
              <a:rPr lang="ru-RU" sz="2800" i="1" dirty="0"/>
              <a:t> </a:t>
            </a:r>
            <a:r>
              <a:rPr lang="ru-RU" sz="2800" i="1" dirty="0" err="1"/>
              <a:t>зі</a:t>
            </a:r>
            <a:r>
              <a:rPr lang="ru-RU" sz="2800" i="1" dirty="0"/>
              <a:t> </a:t>
            </a:r>
            <a:r>
              <a:rPr lang="ru-RU" sz="2800" i="1" dirty="0" err="1"/>
              <a:t>створенням</a:t>
            </a:r>
            <a:r>
              <a:rPr lang="ru-RU" sz="2800" i="1" dirty="0"/>
              <a:t> </a:t>
            </a:r>
            <a:r>
              <a:rPr lang="ru-RU" sz="2800" b="1" i="1" dirty="0" err="1"/>
              <a:t>довірливої</a:t>
            </a:r>
            <a:r>
              <a:rPr lang="ru-RU" sz="2800" b="1" i="1" dirty="0"/>
              <a:t> і </a:t>
            </a:r>
            <a:r>
              <a:rPr lang="ru-RU" sz="2800" b="1" i="1" dirty="0" err="1"/>
              <a:t>підтримуючої</a:t>
            </a:r>
            <a:r>
              <a:rPr lang="ru-RU" sz="2800" b="1" i="1" dirty="0"/>
              <a:t> </a:t>
            </a:r>
            <a:r>
              <a:rPr lang="ru-RU" sz="2800" b="1" i="1" dirty="0" err="1"/>
              <a:t>атмосфери</a:t>
            </a:r>
            <a:r>
              <a:rPr lang="ru-RU" sz="2800" b="1" i="1" dirty="0"/>
              <a:t>. </a:t>
            </a:r>
          </a:p>
          <a:p>
            <a:r>
              <a:rPr lang="ru-RU" sz="2800" i="1" dirty="0" err="1" smtClean="0"/>
              <a:t>Добровольцеві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дається</a:t>
            </a:r>
            <a:r>
              <a:rPr lang="ru-RU" sz="2800" i="1" dirty="0" smtClean="0"/>
              <a:t> </a:t>
            </a:r>
            <a:r>
              <a:rPr lang="ru-RU" sz="2800" i="1" dirty="0"/>
              <a:t>в руки </a:t>
            </a:r>
            <a:r>
              <a:rPr lang="ru-RU" sz="2800" i="1" dirty="0" err="1"/>
              <a:t>матрьошка</a:t>
            </a:r>
            <a:r>
              <a:rPr lang="ru-RU" sz="2800" i="1" dirty="0"/>
              <a:t> і </a:t>
            </a:r>
            <a:r>
              <a:rPr lang="ru-RU" sz="2800" i="1" dirty="0" err="1"/>
              <a:t>пропонується</a:t>
            </a:r>
            <a:r>
              <a:rPr lang="ru-RU" sz="2800" i="1" dirty="0"/>
              <a:t> </a:t>
            </a:r>
            <a:r>
              <a:rPr lang="ru-RU" sz="2800" i="1" dirty="0" err="1"/>
              <a:t>відкривати</a:t>
            </a:r>
            <a:r>
              <a:rPr lang="ru-RU" sz="2800" i="1" dirty="0"/>
              <a:t> </a:t>
            </a:r>
            <a:r>
              <a:rPr lang="ru-RU" sz="2800" i="1" dirty="0" err="1" smtClean="0"/>
              <a:t>її</a:t>
            </a:r>
            <a:r>
              <a:rPr lang="ru-RU" sz="2800" i="1" dirty="0" smtClean="0"/>
              <a:t>, </a:t>
            </a:r>
            <a:r>
              <a:rPr lang="ru-RU" sz="2800" i="1" dirty="0" err="1" smtClean="0"/>
              <a:t>добираючись</a:t>
            </a:r>
            <a:r>
              <a:rPr lang="ru-RU" sz="2800" i="1" dirty="0" smtClean="0"/>
              <a:t> </a:t>
            </a:r>
            <a:r>
              <a:rPr lang="ru-RU" sz="2800" i="1" dirty="0"/>
              <a:t>до </a:t>
            </a:r>
            <a:r>
              <a:rPr lang="ru-RU" sz="2800" i="1" dirty="0" err="1"/>
              <a:t>найменшої</a:t>
            </a:r>
            <a:r>
              <a:rPr lang="ru-RU" sz="2800" i="1" dirty="0"/>
              <a:t> </a:t>
            </a:r>
            <a:r>
              <a:rPr lang="ru-RU" sz="2800" i="1" dirty="0" err="1"/>
              <a:t>лялечки</a:t>
            </a:r>
            <a:r>
              <a:rPr lang="ru-RU" sz="2800" i="1" dirty="0"/>
              <a:t>. </a:t>
            </a:r>
            <a:endParaRPr lang="ru-RU" sz="2800" i="1" dirty="0" smtClean="0"/>
          </a:p>
          <a:p>
            <a:r>
              <a:rPr lang="ru-RU" sz="2800" i="1" dirty="0" err="1" smtClean="0"/>
              <a:t>Кожен</a:t>
            </a:r>
            <a:r>
              <a:rPr lang="ru-RU" sz="2800" i="1" dirty="0" smtClean="0"/>
              <a:t> </a:t>
            </a:r>
            <a:r>
              <a:rPr lang="ru-RU" sz="2800" i="1" dirty="0"/>
              <a:t>шар </a:t>
            </a:r>
            <a:r>
              <a:rPr lang="ru-RU" sz="2800" i="1" dirty="0" err="1"/>
              <a:t>позначає</a:t>
            </a:r>
            <a:r>
              <a:rPr lang="ru-RU" sz="2800" i="1" dirty="0"/>
              <a:t> для </a:t>
            </a:r>
            <a:r>
              <a:rPr lang="ru-RU" sz="2800" i="1" dirty="0" err="1"/>
              <a:t>учасника</a:t>
            </a:r>
            <a:r>
              <a:rPr lang="ru-RU" sz="2800" i="1" dirty="0"/>
              <a:t> </a:t>
            </a:r>
            <a:r>
              <a:rPr lang="ru-RU" sz="2800" i="1" dirty="0" err="1"/>
              <a:t>його</a:t>
            </a:r>
            <a:r>
              <a:rPr lang="ru-RU" sz="2800" i="1" dirty="0"/>
              <a:t> </a:t>
            </a:r>
            <a:r>
              <a:rPr lang="ru-RU" sz="2800" i="1" dirty="0" err="1"/>
              <a:t>сутність</a:t>
            </a:r>
            <a:r>
              <a:rPr lang="ru-RU" sz="2800" i="1" dirty="0"/>
              <a:t>, так </a:t>
            </a:r>
            <a:r>
              <a:rPr lang="ru-RU" sz="2800" i="1" dirty="0" err="1"/>
              <a:t>що</a:t>
            </a:r>
            <a:r>
              <a:rPr lang="ru-RU" sz="2800" i="1" dirty="0"/>
              <a:t> </a:t>
            </a:r>
            <a:r>
              <a:rPr lang="ru-RU" sz="2800" i="1" dirty="0" err="1"/>
              <a:t>під</a:t>
            </a:r>
            <a:r>
              <a:rPr lang="ru-RU" sz="2800" i="1" dirty="0"/>
              <a:t> </a:t>
            </a:r>
            <a:r>
              <a:rPr lang="ru-RU" sz="2800" i="1" dirty="0" err="1"/>
              <a:t>зовнішньою</a:t>
            </a:r>
            <a:r>
              <a:rPr lang="ru-RU" sz="2800" i="1" dirty="0"/>
              <a:t> </a:t>
            </a:r>
            <a:r>
              <a:rPr lang="ru-RU" sz="2800" i="1" dirty="0" err="1"/>
              <a:t>оболонкою</a:t>
            </a:r>
            <a:r>
              <a:rPr lang="ru-RU" sz="2800" i="1" dirty="0"/>
              <a:t> – </a:t>
            </a:r>
            <a:r>
              <a:rPr lang="ru-RU" sz="2800" i="1" dirty="0" err="1"/>
              <a:t>яким</a:t>
            </a:r>
            <a:r>
              <a:rPr lang="ru-RU" sz="2800" i="1" dirty="0"/>
              <a:t> </a:t>
            </a:r>
            <a:r>
              <a:rPr lang="ru-RU" sz="2800" i="1" dirty="0" err="1"/>
              <a:t>бачать</a:t>
            </a:r>
            <a:r>
              <a:rPr lang="ru-RU" sz="2800" i="1" dirty="0"/>
              <a:t> </a:t>
            </a:r>
            <a:r>
              <a:rPr lang="ru-RU" sz="2800" i="1" dirty="0" err="1"/>
              <a:t>його</a:t>
            </a:r>
            <a:r>
              <a:rPr lang="ru-RU" sz="2800" i="1" dirty="0"/>
              <a:t> </a:t>
            </a:r>
            <a:r>
              <a:rPr lang="ru-RU" sz="2800" i="1" dirty="0" err="1"/>
              <a:t>оточують</a:t>
            </a:r>
            <a:r>
              <a:rPr lang="ru-RU" sz="2800" i="1" dirty="0"/>
              <a:t> – </a:t>
            </a:r>
            <a:r>
              <a:rPr lang="ru-RU" sz="2800" i="1" dirty="0" err="1"/>
              <a:t>ховаються</a:t>
            </a:r>
            <a:r>
              <a:rPr lang="ru-RU" sz="2800" i="1" dirty="0"/>
              <a:t> </a:t>
            </a:r>
            <a:r>
              <a:rPr lang="ru-RU" sz="2800" i="1" dirty="0" err="1"/>
              <a:t>більш</a:t>
            </a:r>
            <a:r>
              <a:rPr lang="ru-RU" sz="2800" i="1" dirty="0"/>
              <a:t> </a:t>
            </a:r>
            <a:r>
              <a:rPr lang="ru-RU" sz="2800" i="1" dirty="0" err="1"/>
              <a:t>глибокі</a:t>
            </a:r>
            <a:r>
              <a:rPr lang="ru-RU" sz="2800" i="1" dirty="0"/>
              <a:t> і </a:t>
            </a:r>
            <a:r>
              <a:rPr lang="ru-RU" sz="2800" i="1" dirty="0" err="1"/>
              <a:t>таємні</a:t>
            </a:r>
            <a:r>
              <a:rPr lang="ru-RU" sz="2800" i="1" dirty="0"/>
              <a:t> </a:t>
            </a:r>
            <a:r>
              <a:rPr lang="ru-RU" sz="2800" i="1" dirty="0" err="1"/>
              <a:t>рівні</a:t>
            </a:r>
            <a:r>
              <a:rPr lang="ru-RU" sz="2800" i="1" dirty="0" smtClean="0"/>
              <a:t>.</a:t>
            </a:r>
          </a:p>
          <a:p>
            <a:endParaRPr lang="ru-RU" sz="2800" i="1" dirty="0"/>
          </a:p>
          <a:p>
            <a:r>
              <a:rPr lang="ru-RU" sz="2800" b="1" i="1" dirty="0" err="1"/>
              <a:t>Гра</a:t>
            </a:r>
            <a:r>
              <a:rPr lang="ru-RU" sz="2800" b="1" i="1" dirty="0"/>
              <a:t> </a:t>
            </a:r>
            <a:r>
              <a:rPr lang="ru-RU" sz="2800" b="1" i="1" dirty="0" err="1"/>
              <a:t>починається</a:t>
            </a:r>
            <a:r>
              <a:rPr lang="ru-RU" sz="2800" b="1" i="1" dirty="0"/>
              <a:t> словами:</a:t>
            </a:r>
          </a:p>
          <a:p>
            <a:r>
              <a:rPr lang="ru-RU" sz="2800" i="1" dirty="0"/>
              <a:t>– </a:t>
            </a:r>
            <a:r>
              <a:rPr lang="ru-RU" sz="2800" i="1" dirty="0" err="1"/>
              <a:t>Це</a:t>
            </a:r>
            <a:r>
              <a:rPr lang="ru-RU" sz="2800" i="1" dirty="0"/>
              <a:t> я (</a:t>
            </a:r>
            <a:r>
              <a:rPr lang="ru-RU" sz="2800" i="1" dirty="0" err="1"/>
              <a:t>ім’я</a:t>
            </a:r>
            <a:r>
              <a:rPr lang="ru-RU" sz="2800" i="1" dirty="0"/>
              <a:t> </a:t>
            </a:r>
            <a:r>
              <a:rPr lang="ru-RU" sz="2800" i="1" dirty="0" err="1"/>
              <a:t>учасника</a:t>
            </a:r>
            <a:r>
              <a:rPr lang="ru-RU" sz="2800" i="1" dirty="0"/>
              <a:t>), </a:t>
            </a:r>
            <a:r>
              <a:rPr lang="ru-RU" sz="2800" i="1" dirty="0" err="1"/>
              <a:t>яким</a:t>
            </a:r>
            <a:r>
              <a:rPr lang="ru-RU" sz="2800" i="1" dirty="0"/>
              <a:t> мене </a:t>
            </a:r>
            <a:r>
              <a:rPr lang="ru-RU" sz="2800" i="1" dirty="0" err="1"/>
              <a:t>бачать</a:t>
            </a:r>
            <a:r>
              <a:rPr lang="ru-RU" sz="2800" i="1" dirty="0"/>
              <a:t> </a:t>
            </a:r>
            <a:r>
              <a:rPr lang="ru-RU" sz="2800" i="1" dirty="0" err="1" smtClean="0"/>
              <a:t>оточуючі</a:t>
            </a:r>
            <a:r>
              <a:rPr lang="ru-RU" sz="2800" i="1" dirty="0" smtClean="0"/>
              <a:t>, </a:t>
            </a:r>
            <a:r>
              <a:rPr lang="ru-RU" sz="2800" i="1" dirty="0" err="1" smtClean="0"/>
              <a:t>товариші</a:t>
            </a:r>
            <a:r>
              <a:rPr lang="ru-RU" sz="2800" i="1" dirty="0" smtClean="0"/>
              <a:t>, </a:t>
            </a:r>
            <a:r>
              <a:rPr lang="ru-RU" sz="2800" i="1" dirty="0" err="1" smtClean="0"/>
              <a:t>колеги</a:t>
            </a:r>
            <a:r>
              <a:rPr lang="ru-RU" sz="2800" i="1" dirty="0" smtClean="0"/>
              <a:t>, </a:t>
            </a:r>
            <a:r>
              <a:rPr lang="ru-RU" sz="2800" i="1" dirty="0" err="1" smtClean="0"/>
              <a:t>друзі</a:t>
            </a:r>
            <a:r>
              <a:rPr lang="ru-RU" sz="2800" i="1" dirty="0" smtClean="0"/>
              <a:t>, </a:t>
            </a:r>
            <a:r>
              <a:rPr lang="ru-RU" sz="2800" i="1" dirty="0" err="1" smtClean="0"/>
              <a:t>сім»я</a:t>
            </a:r>
            <a:r>
              <a:rPr lang="ru-RU" sz="2800" i="1" dirty="0" smtClean="0"/>
              <a:t>  </a:t>
            </a:r>
            <a:r>
              <a:rPr lang="ru-RU" sz="2800" i="1" dirty="0"/>
              <a:t>...</a:t>
            </a:r>
            <a:r>
              <a:rPr lang="ru-RU" sz="2800" i="1" dirty="0" smtClean="0"/>
              <a:t>і </a:t>
            </a:r>
            <a:r>
              <a:rPr lang="ru-RU" sz="2800" i="1" dirty="0" err="1" smtClean="0"/>
              <a:t>яким</a:t>
            </a:r>
            <a:r>
              <a:rPr lang="ru-RU" sz="2800" i="1" dirty="0" smtClean="0"/>
              <a:t> я є </a:t>
            </a:r>
            <a:r>
              <a:rPr lang="ru-RU" sz="2800" i="1" dirty="0" err="1" smtClean="0"/>
              <a:t>насправді</a:t>
            </a:r>
            <a:r>
              <a:rPr lang="ru-RU" sz="2800" i="1" dirty="0" smtClean="0"/>
              <a:t>!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212422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9765586">
            <a:off x="173971" y="1277035"/>
            <a:ext cx="66878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«</a:t>
            </a:r>
            <a:r>
              <a:rPr lang="ru-RU" sz="3600" b="1" dirty="0" err="1" smtClean="0"/>
              <a:t>Усі</a:t>
            </a:r>
            <a:r>
              <a:rPr lang="ru-RU" sz="3600" b="1" dirty="0" smtClean="0"/>
              <a:t> </a:t>
            </a:r>
            <a:r>
              <a:rPr lang="ru-RU" sz="3600" b="1" dirty="0" err="1"/>
              <a:t>обмеження</a:t>
            </a:r>
            <a:r>
              <a:rPr lang="ru-RU" sz="3600" b="1" dirty="0"/>
              <a:t> у </a:t>
            </a:r>
            <a:r>
              <a:rPr lang="ru-RU" sz="3600" b="1" dirty="0" err="1"/>
              <a:t>Вашій</a:t>
            </a:r>
            <a:r>
              <a:rPr lang="ru-RU" sz="3600" b="1" dirty="0"/>
              <a:t> </a:t>
            </a:r>
            <a:r>
              <a:rPr lang="ru-RU" sz="3600" b="1" dirty="0" err="1" smtClean="0"/>
              <a:t>голові</a:t>
            </a:r>
            <a:r>
              <a:rPr lang="ru-RU" sz="3600" b="1" dirty="0" smtClean="0"/>
              <a:t>»</a:t>
            </a:r>
            <a:endParaRPr lang="ru-RU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34722" y="3363267"/>
            <a:ext cx="47115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/>
              <a:t>Вправа</a:t>
            </a:r>
            <a:r>
              <a:rPr lang="ru-RU" sz="3600" b="1" dirty="0"/>
              <a:t> «</a:t>
            </a:r>
            <a:r>
              <a:rPr lang="ru-RU" sz="3600" b="1" dirty="0" err="1"/>
              <a:t>Скарбничка</a:t>
            </a:r>
            <a:r>
              <a:rPr lang="ru-RU" sz="3600" b="1" dirty="0"/>
              <a:t>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1587500"/>
            <a:ext cx="36072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29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9985423">
            <a:off x="837923" y="1373630"/>
            <a:ext cx="527646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dirty="0" err="1"/>
              <a:t>Скриня</a:t>
            </a:r>
            <a:r>
              <a:rPr lang="ru-RU" sz="5400" b="1" i="1" dirty="0"/>
              <a:t> «МОТИВАТОР»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926769" y="3244334"/>
            <a:ext cx="63680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ХОЧУ, МОЖУ, ТРЕБА!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319" y="3952220"/>
            <a:ext cx="3562607" cy="2719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098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0697458">
            <a:off x="1907639" y="1000938"/>
            <a:ext cx="480207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6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КАВА - БРЕЙК</a:t>
            </a:r>
            <a:r>
              <a:rPr lang="ru-RU" sz="66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…</a:t>
            </a:r>
            <a:endParaRPr lang="ru-RU" sz="66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499" y="1506827"/>
            <a:ext cx="4726545" cy="4881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33" y="3622460"/>
            <a:ext cx="3799967" cy="314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85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важливо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800" dirty="0" smtClean="0"/>
              <a:t>Стиль лідера</a:t>
            </a:r>
            <a:endParaRPr lang="ru-RU" sz="4800" dirty="0"/>
          </a:p>
        </p:txBody>
      </p:sp>
      <p:pic>
        <p:nvPicPr>
          <p:cNvPr id="7170" name="Picture 2" descr="C:\Users\User\Desktop\images (2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94" y="656823"/>
            <a:ext cx="5988676" cy="558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44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3829212"/>
          </a:xfrm>
        </p:spPr>
        <p:txBody>
          <a:bodyPr/>
          <a:lstStyle/>
          <a:p>
            <a:r>
              <a:rPr lang="ru-RU" sz="2800" dirty="0" err="1" smtClean="0"/>
              <a:t>Вправа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err="1"/>
              <a:t>Персональний</a:t>
            </a:r>
            <a:r>
              <a:rPr lang="ru-RU" sz="2800" dirty="0"/>
              <a:t> бренд </a:t>
            </a:r>
            <a:r>
              <a:rPr lang="ru-RU" sz="2800" dirty="0" err="1"/>
              <a:t>лідера</a:t>
            </a:r>
            <a:r>
              <a:rPr lang="ru-RU" sz="2800" dirty="0"/>
              <a:t>.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err="1" smtClean="0"/>
              <a:t>Формування</a:t>
            </a:r>
            <a:r>
              <a:rPr lang="ru-RU" sz="2800" dirty="0" smtClean="0"/>
              <a:t> </a:t>
            </a:r>
            <a:r>
              <a:rPr lang="ru-RU" sz="2800" dirty="0" err="1"/>
              <a:t>іміджу</a:t>
            </a:r>
            <a:r>
              <a:rPr lang="ru-RU" sz="2800" dirty="0"/>
              <a:t> </a:t>
            </a:r>
            <a:r>
              <a:rPr lang="ru-RU" sz="2800" dirty="0" err="1" smtClean="0"/>
              <a:t>лідера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5045" y="4927600"/>
            <a:ext cx="8045373" cy="1793875"/>
          </a:xfrm>
        </p:spPr>
        <p:txBody>
          <a:bodyPr/>
          <a:lstStyle/>
          <a:p>
            <a:r>
              <a:rPr lang="ru-RU" dirty="0"/>
              <a:t>та Як добре </a:t>
            </a:r>
            <a:r>
              <a:rPr lang="ru-RU" dirty="0" err="1"/>
              <a:t>ти</a:t>
            </a:r>
            <a:r>
              <a:rPr lang="ru-RU" dirty="0"/>
              <a:t> </a:t>
            </a:r>
            <a:r>
              <a:rPr lang="ru-RU" dirty="0" err="1"/>
              <a:t>володієш</a:t>
            </a:r>
            <a:r>
              <a:rPr lang="ru-RU" dirty="0"/>
              <a:t> державною </a:t>
            </a:r>
            <a:r>
              <a:rPr lang="ru-RU" dirty="0" err="1"/>
              <a:t>мовою</a:t>
            </a:r>
            <a:r>
              <a:rPr lang="ru-RU" dirty="0"/>
              <a:t>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884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Правила </a:t>
            </a:r>
            <a:br>
              <a:rPr lang="uk-UA" dirty="0" smtClean="0"/>
            </a:br>
            <a:r>
              <a:rPr lang="uk-UA" dirty="0" smtClean="0"/>
              <a:t>під час дослідження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6000" dirty="0" smtClean="0"/>
              <a:t>Бути собою!</a:t>
            </a:r>
          </a:p>
          <a:p>
            <a:r>
              <a:rPr lang="uk-UA" sz="6000" dirty="0" smtClean="0"/>
              <a:t>Поважати думку інших!</a:t>
            </a:r>
          </a:p>
          <a:p>
            <a:r>
              <a:rPr lang="uk-UA" sz="6000" dirty="0" smtClean="0"/>
              <a:t>Вміти «дякувати»!</a:t>
            </a:r>
          </a:p>
        </p:txBody>
      </p:sp>
    </p:spTree>
    <p:extLst>
      <p:ext uri="{BB962C8B-B14F-4D97-AF65-F5344CB8AC3E}">
        <p14:creationId xmlns:p14="http://schemas.microsoft.com/office/powerpoint/2010/main" val="59118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err="1"/>
              <a:t>Одні</a:t>
            </a:r>
            <a:r>
              <a:rPr lang="ru-RU" sz="2800" dirty="0"/>
              <a:t> з перших </a:t>
            </a:r>
            <a:r>
              <a:rPr lang="ru-RU" sz="2800" dirty="0" err="1"/>
              <a:t>ворогів</a:t>
            </a:r>
            <a:r>
              <a:rPr lang="ru-RU" sz="2800" dirty="0"/>
              <a:t> </a:t>
            </a:r>
            <a:r>
              <a:rPr lang="ru-RU" sz="2800" dirty="0" err="1"/>
              <a:t>чистої</a:t>
            </a:r>
            <a:r>
              <a:rPr lang="ru-RU" sz="2800" dirty="0"/>
              <a:t> </a:t>
            </a:r>
            <a:r>
              <a:rPr lang="ru-RU" sz="2800" dirty="0" err="1"/>
              <a:t>української</a:t>
            </a:r>
            <a:r>
              <a:rPr lang="ru-RU" sz="2800" dirty="0"/>
              <a:t> </a:t>
            </a:r>
            <a:r>
              <a:rPr lang="ru-RU" sz="2800" dirty="0" err="1" smtClean="0"/>
              <a:t>мови</a:t>
            </a:r>
            <a:r>
              <a:rPr lang="ru-RU" sz="2800" dirty="0" smtClean="0"/>
              <a:t> та </a:t>
            </a:r>
            <a:r>
              <a:rPr lang="ru-RU" sz="2800" dirty="0" err="1" smtClean="0"/>
              <a:t>іміджу</a:t>
            </a:r>
            <a:r>
              <a:rPr lang="ru-RU" sz="2800" dirty="0" smtClean="0"/>
              <a:t> </a:t>
            </a:r>
            <a:r>
              <a:rPr lang="ru-RU" sz="2800" dirty="0" err="1" smtClean="0"/>
              <a:t>лідера</a:t>
            </a:r>
            <a:r>
              <a:rPr lang="ru-RU" sz="2800" dirty="0" smtClean="0"/>
              <a:t> </a:t>
            </a:r>
            <a:r>
              <a:rPr lang="ru-RU" sz="2800" dirty="0"/>
              <a:t>—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слова-</a:t>
            </a:r>
            <a:r>
              <a:rPr lang="ru-RU" sz="2800" dirty="0" err="1" smtClean="0"/>
              <a:t>паразити</a:t>
            </a:r>
            <a:r>
              <a:rPr lang="ru-RU" sz="2800" dirty="0"/>
              <a:t>.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3600" i="1" dirty="0"/>
              <a:t>Паразитами </a:t>
            </a:r>
            <a:r>
              <a:rPr lang="ru-RU" sz="3600" i="1" dirty="0" err="1"/>
              <a:t>їх</a:t>
            </a:r>
            <a:r>
              <a:rPr lang="ru-RU" sz="3600" i="1" dirty="0"/>
              <a:t> </a:t>
            </a:r>
            <a:r>
              <a:rPr lang="ru-RU" sz="3600" i="1" dirty="0" err="1"/>
              <a:t>робить</a:t>
            </a:r>
            <a:r>
              <a:rPr lang="ru-RU" sz="3600" i="1" dirty="0"/>
              <a:t> не </a:t>
            </a:r>
            <a:r>
              <a:rPr lang="ru-RU" sz="3600" i="1" dirty="0" err="1"/>
              <a:t>значення</a:t>
            </a:r>
            <a:r>
              <a:rPr lang="ru-RU" sz="3600" i="1" dirty="0"/>
              <a:t>, а </a:t>
            </a:r>
            <a:r>
              <a:rPr lang="ru-RU" sz="3600" i="1" dirty="0" err="1"/>
              <a:t>надмірне</a:t>
            </a:r>
            <a:r>
              <a:rPr lang="ru-RU" sz="3600" i="1" dirty="0"/>
              <a:t> </a:t>
            </a:r>
            <a:r>
              <a:rPr lang="ru-RU" sz="3600" i="1" dirty="0" err="1"/>
              <a:t>вживання</a:t>
            </a:r>
            <a:r>
              <a:rPr lang="ru-RU" sz="3600" i="1" dirty="0"/>
              <a:t> у </a:t>
            </a:r>
            <a:r>
              <a:rPr lang="ru-RU" sz="3600" i="1" dirty="0" err="1"/>
              <a:t>мовленні</a:t>
            </a:r>
            <a:r>
              <a:rPr lang="ru-RU" sz="3600" i="1" dirty="0"/>
              <a:t>, яке з часом </a:t>
            </a:r>
            <a:r>
              <a:rPr lang="ru-RU" sz="3600" i="1" dirty="0" err="1"/>
              <a:t>стає</a:t>
            </a:r>
            <a:r>
              <a:rPr lang="ru-RU" sz="3600" i="1" dirty="0"/>
              <a:t> </a:t>
            </a:r>
            <a:r>
              <a:rPr lang="ru-RU" sz="3600" i="1" dirty="0" err="1"/>
              <a:t>звичкою</a:t>
            </a:r>
            <a:r>
              <a:rPr lang="ru-RU" sz="3600" i="1" dirty="0"/>
              <a:t>. </a:t>
            </a:r>
            <a:r>
              <a:rPr lang="ru-RU" sz="3600" i="1" dirty="0" err="1"/>
              <a:t>Боротися</a:t>
            </a:r>
            <a:r>
              <a:rPr lang="ru-RU" sz="3600" i="1" dirty="0"/>
              <a:t> з ворогами </a:t>
            </a:r>
            <a:r>
              <a:rPr lang="ru-RU" sz="3600" i="1" dirty="0" err="1"/>
              <a:t>потрібно</a:t>
            </a:r>
            <a:r>
              <a:rPr lang="ru-RU" sz="3600" i="1" dirty="0"/>
              <a:t> </a:t>
            </a:r>
            <a:r>
              <a:rPr lang="ru-RU" sz="3600" i="1" dirty="0" err="1"/>
              <a:t>своєчасно</a:t>
            </a:r>
            <a:r>
              <a:rPr lang="ru-RU" sz="3600" i="1" dirty="0"/>
              <a:t>. 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647796" y="2285999"/>
            <a:ext cx="4800600" cy="4282225"/>
          </a:xfrm>
        </p:spPr>
        <p:txBody>
          <a:bodyPr>
            <a:normAutofit fontScale="92500" lnSpcReduction="10000"/>
          </a:bodyPr>
          <a:lstStyle/>
          <a:p>
            <a:endParaRPr lang="ru-RU" sz="2600" i="1" dirty="0" smtClean="0"/>
          </a:p>
          <a:p>
            <a:endParaRPr lang="ru-RU" sz="2600" i="1" dirty="0"/>
          </a:p>
          <a:p>
            <a:r>
              <a:rPr lang="ru-RU" sz="2600" i="1" dirty="0" err="1" smtClean="0"/>
              <a:t>Бо</a:t>
            </a:r>
            <a:r>
              <a:rPr lang="ru-RU" sz="2600" i="1" dirty="0" smtClean="0"/>
              <a:t> </a:t>
            </a:r>
            <a:r>
              <a:rPr lang="ru-RU" sz="2600" i="1" dirty="0"/>
              <a:t>ми </a:t>
            </a:r>
            <a:r>
              <a:rPr lang="ru-RU" sz="2600" i="1" dirty="0" err="1"/>
              <a:t>всі</a:t>
            </a:r>
            <a:r>
              <a:rPr lang="ru-RU" sz="2600" i="1" dirty="0"/>
              <a:t> час </a:t>
            </a:r>
            <a:r>
              <a:rPr lang="ru-RU" sz="2600" i="1" dirty="0" err="1"/>
              <a:t>від</a:t>
            </a:r>
            <a:r>
              <a:rPr lang="ru-RU" sz="2600" i="1" dirty="0"/>
              <a:t> часу </a:t>
            </a:r>
            <a:r>
              <a:rPr lang="ru-RU" sz="2600" i="1" dirty="0" err="1"/>
              <a:t>використовуємо</a:t>
            </a:r>
            <a:r>
              <a:rPr lang="ru-RU" sz="2600" i="1" dirty="0"/>
              <a:t> слова: </a:t>
            </a:r>
            <a:r>
              <a:rPr lang="ru-RU" sz="2600" b="1" i="1" dirty="0"/>
              <a:t>«хм», «</a:t>
            </a:r>
            <a:r>
              <a:rPr lang="ru-RU" sz="2600" b="1" i="1" dirty="0" err="1"/>
              <a:t>ммм</a:t>
            </a:r>
            <a:r>
              <a:rPr lang="ru-RU" sz="2600" b="1" i="1" dirty="0"/>
              <a:t>», «</a:t>
            </a:r>
            <a:r>
              <a:rPr lang="ru-RU" sz="2600" b="1" i="1" dirty="0" err="1"/>
              <a:t>иии</a:t>
            </a:r>
            <a:r>
              <a:rPr lang="ru-RU" sz="2600" b="1" i="1" dirty="0"/>
              <a:t>», «</a:t>
            </a:r>
            <a:r>
              <a:rPr lang="ru-RU" sz="2600" b="1" i="1" dirty="0" err="1"/>
              <a:t>еее</a:t>
            </a:r>
            <a:r>
              <a:rPr lang="ru-RU" sz="2600" b="1" i="1" dirty="0"/>
              <a:t>» </a:t>
            </a:r>
            <a:r>
              <a:rPr lang="ru-RU" sz="2600" b="1" i="1" dirty="0" err="1"/>
              <a:t>тощо</a:t>
            </a:r>
            <a:r>
              <a:rPr lang="ru-RU" sz="2600" b="1" i="1" dirty="0"/>
              <a:t>.</a:t>
            </a:r>
          </a:p>
          <a:p>
            <a:r>
              <a:rPr lang="ru-RU" sz="2600" b="1" i="1" dirty="0"/>
              <a:t> «реально», «</a:t>
            </a:r>
            <a:r>
              <a:rPr lang="ru-RU" sz="2600" b="1" i="1" dirty="0" err="1"/>
              <a:t>капець</a:t>
            </a:r>
            <a:r>
              <a:rPr lang="ru-RU" sz="2600" b="1" i="1" dirty="0"/>
              <a:t>», «</a:t>
            </a:r>
            <a:r>
              <a:rPr lang="ru-RU" sz="2600" b="1" i="1" dirty="0" err="1"/>
              <a:t>коротше</a:t>
            </a:r>
            <a:r>
              <a:rPr lang="ru-RU" sz="2600" b="1" i="1" dirty="0"/>
              <a:t> «, «прямо», «жесть».</a:t>
            </a:r>
          </a:p>
          <a:p>
            <a:r>
              <a:rPr lang="ru-RU" sz="2600" i="1" dirty="0"/>
              <a:t>слова: </a:t>
            </a:r>
            <a:r>
              <a:rPr lang="ru-RU" sz="2600" b="1" i="1" dirty="0"/>
              <a:t>«</a:t>
            </a:r>
            <a:r>
              <a:rPr lang="ru-RU" sz="2600" b="1" i="1" dirty="0" err="1"/>
              <a:t>чесно</a:t>
            </a:r>
            <a:r>
              <a:rPr lang="ru-RU" sz="2600" b="1" i="1" dirty="0"/>
              <a:t> </a:t>
            </a:r>
            <a:r>
              <a:rPr lang="ru-RU" sz="2600" b="1" i="1" dirty="0" err="1"/>
              <a:t>кажучи</a:t>
            </a:r>
            <a:r>
              <a:rPr lang="ru-RU" sz="2600" b="1" i="1" dirty="0"/>
              <a:t>», </a:t>
            </a:r>
            <a:r>
              <a:rPr lang="ru-RU" sz="2600" b="1" i="1" dirty="0" smtClean="0"/>
              <a:t>«</a:t>
            </a:r>
            <a:r>
              <a:rPr lang="ru-RU" sz="2600" b="1" i="1" dirty="0"/>
              <a:t>типу».</a:t>
            </a:r>
          </a:p>
          <a:p>
            <a:r>
              <a:rPr lang="ru-RU" sz="2600" b="1" i="1" dirty="0"/>
              <a:t>«та ну?», «реально?».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925" y="5332390"/>
            <a:ext cx="2971800" cy="14097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75" y="876300"/>
            <a:ext cx="2533650" cy="13208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447" y="810418"/>
            <a:ext cx="3310385" cy="2383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268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Як </a:t>
            </a:r>
            <a:r>
              <a:rPr lang="ru-RU" dirty="0" err="1"/>
              <a:t>боротися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словами паразитами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51678" y="2690336"/>
            <a:ext cx="1035612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ru-RU" sz="3200" b="1" i="1" dirty="0" err="1" smtClean="0"/>
              <a:t>Запишіть</a:t>
            </a:r>
            <a:r>
              <a:rPr lang="ru-RU" sz="3200" b="1" i="1" dirty="0" smtClean="0"/>
              <a:t> </a:t>
            </a:r>
            <a:r>
              <a:rPr lang="ru-RU" sz="3200" b="1" i="1" dirty="0"/>
              <a:t>те, як </a:t>
            </a:r>
            <a:r>
              <a:rPr lang="ru-RU" sz="3200" b="1" i="1" dirty="0" err="1"/>
              <a:t>ви</a:t>
            </a:r>
            <a:r>
              <a:rPr lang="ru-RU" sz="3200" b="1" i="1" dirty="0"/>
              <a:t> </a:t>
            </a:r>
            <a:r>
              <a:rPr lang="ru-RU" sz="3200" b="1" i="1" dirty="0" err="1"/>
              <a:t>розмовляєте</a:t>
            </a:r>
            <a:r>
              <a:rPr lang="ru-RU" sz="3200" b="1" i="1" dirty="0"/>
              <a:t>, на диктофон.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ru-RU" sz="3200" b="1" i="1" dirty="0" smtClean="0"/>
              <a:t> </a:t>
            </a:r>
            <a:r>
              <a:rPr lang="ru-RU" sz="3200" b="1" i="1" dirty="0" err="1"/>
              <a:t>Витримуйте</a:t>
            </a:r>
            <a:r>
              <a:rPr lang="ru-RU" sz="3200" b="1" i="1" dirty="0"/>
              <a:t> паузи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ru-RU" sz="3200" b="1" i="1" dirty="0"/>
              <a:t> </a:t>
            </a:r>
            <a:r>
              <a:rPr lang="ru-RU" sz="3200" b="1" i="1" dirty="0" err="1" smtClean="0"/>
              <a:t>Сконцентруйте</a:t>
            </a:r>
            <a:r>
              <a:rPr lang="ru-RU" sz="3200" b="1" i="1" dirty="0" smtClean="0"/>
              <a:t> </a:t>
            </a:r>
            <a:r>
              <a:rPr lang="ru-RU" sz="3200" b="1" i="1" dirty="0" err="1"/>
              <a:t>увагу</a:t>
            </a:r>
            <a:r>
              <a:rPr lang="ru-RU" sz="3200" b="1" i="1" dirty="0"/>
              <a:t> на </a:t>
            </a:r>
            <a:r>
              <a:rPr lang="ru-RU" sz="3200" b="1" i="1" dirty="0" err="1"/>
              <a:t>голосі</a:t>
            </a:r>
            <a:r>
              <a:rPr lang="ru-RU" sz="3200" b="1" i="1" dirty="0"/>
              <a:t>, </a:t>
            </a:r>
            <a:r>
              <a:rPr lang="ru-RU" sz="3200" b="1" i="1" dirty="0" err="1"/>
              <a:t>тембрі</a:t>
            </a:r>
            <a:r>
              <a:rPr lang="ru-RU" sz="3200" b="1" i="1" dirty="0"/>
              <a:t>, </a:t>
            </a:r>
            <a:r>
              <a:rPr lang="ru-RU" sz="3200" b="1" i="1" dirty="0" err="1"/>
              <a:t>темпі</a:t>
            </a:r>
            <a:endParaRPr lang="ru-RU" sz="3200" b="1" i="1" dirty="0"/>
          </a:p>
          <a:p>
            <a:pPr marL="457200" indent="-457200">
              <a:buFont typeface="Wingdings" pitchFamily="2" charset="2"/>
              <a:buChar char="q"/>
            </a:pPr>
            <a:r>
              <a:rPr lang="ru-RU" sz="3200" b="1" i="1" dirty="0"/>
              <a:t> </a:t>
            </a:r>
            <a:r>
              <a:rPr lang="ru-RU" sz="3200" b="1" i="1" dirty="0" err="1" smtClean="0"/>
              <a:t>Збагачуйте</a:t>
            </a:r>
            <a:r>
              <a:rPr lang="ru-RU" sz="3200" b="1" i="1" dirty="0" smtClean="0"/>
              <a:t> </a:t>
            </a:r>
            <a:r>
              <a:rPr lang="ru-RU" sz="3200" b="1" i="1" dirty="0" err="1"/>
              <a:t>свій</a:t>
            </a:r>
            <a:r>
              <a:rPr lang="ru-RU" sz="3200" b="1" i="1" dirty="0"/>
              <a:t> </a:t>
            </a:r>
            <a:r>
              <a:rPr lang="ru-RU" sz="3200" b="1" i="1" dirty="0" err="1"/>
              <a:t>словниковий</a:t>
            </a:r>
            <a:r>
              <a:rPr lang="ru-RU" sz="3200" b="1" i="1" dirty="0"/>
              <a:t> запас. Читайте книги. </a:t>
            </a:r>
            <a:endParaRPr lang="ru-RU" sz="3200" b="1" i="1" dirty="0" smtClean="0"/>
          </a:p>
          <a:p>
            <a:pPr marL="457200" indent="-457200">
              <a:buFont typeface="Wingdings" pitchFamily="2" charset="2"/>
              <a:buChar char="q"/>
            </a:pPr>
            <a:endParaRPr lang="uk-UA" sz="3200" b="1" i="1" dirty="0"/>
          </a:p>
          <a:p>
            <a:r>
              <a:rPr lang="uk-UA" sz="3200" b="1" i="1" dirty="0" smtClean="0">
                <a:solidFill>
                  <a:srgbClr val="7030A0"/>
                </a:solidFill>
              </a:rPr>
              <a:t>Чиста мова та правильна вимова це запорука успіху!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31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381612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Хвилинка лікнепу</a:t>
            </a:r>
            <a:br>
              <a:rPr lang="uk-UA" dirty="0" smtClean="0"/>
            </a:br>
            <a:r>
              <a:rPr lang="uk-UA" dirty="0" smtClean="0">
                <a:solidFill>
                  <a:srgbClr val="FF0000"/>
                </a:solidFill>
              </a:rPr>
              <a:t>«Балакучий язичок»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8216">
            <a:off x="1477961" y="762691"/>
            <a:ext cx="4198938" cy="37338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741" y="940158"/>
            <a:ext cx="4893971" cy="3541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594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0" y="311150"/>
            <a:ext cx="9525000" cy="623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72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700" y="762000"/>
            <a:ext cx="5562600" cy="50927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1667005">
            <a:off x="5208141" y="2956439"/>
            <a:ext cx="68143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Як </a:t>
            </a:r>
            <a:r>
              <a:rPr lang="ru-RU" sz="3200" b="1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правильно:</a:t>
            </a:r>
          </a:p>
          <a:p>
            <a:pPr algn="ctr"/>
            <a:r>
              <a:rPr lang="ru-RU" sz="3200" b="1" i="1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протягом</a:t>
            </a:r>
            <a:r>
              <a:rPr lang="ru-RU" sz="3200" b="1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3200" b="1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дня </a:t>
            </a:r>
            <a:r>
              <a:rPr lang="ru-RU" sz="3200" b="1" i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чи</a:t>
            </a:r>
            <a:r>
              <a:rPr lang="ru-RU" sz="3200" b="1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на </a:t>
            </a:r>
            <a:r>
              <a:rPr lang="ru-RU" sz="3200" b="1" i="1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протязі</a:t>
            </a:r>
            <a:r>
              <a:rPr lang="ru-RU" sz="3200" b="1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дня?</a:t>
            </a:r>
            <a:endParaRPr lang="ru-RU" sz="3200" b="1" i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73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050" y="311150"/>
            <a:ext cx="8089900" cy="623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14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050" y="304800"/>
            <a:ext cx="80899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15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55757" y="3244334"/>
            <a:ext cx="78167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/>
              <a:t>Завдання</a:t>
            </a:r>
            <a:r>
              <a:rPr lang="ru-RU" sz="3600" b="1" dirty="0"/>
              <a:t> </a:t>
            </a:r>
            <a:r>
              <a:rPr lang="ru-RU" sz="3600" b="1" dirty="0" err="1"/>
              <a:t>від</a:t>
            </a:r>
            <a:r>
              <a:rPr lang="ru-RU" sz="3600" b="1" dirty="0"/>
              <a:t> </a:t>
            </a:r>
            <a:r>
              <a:rPr lang="ru-RU" sz="3600" b="1" dirty="0">
                <a:solidFill>
                  <a:srgbClr val="FF0000"/>
                </a:solidFill>
              </a:rPr>
              <a:t>БАЛАКУЧОГО ЯЗИЧКА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136" y="437910"/>
            <a:ext cx="3755689" cy="258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831" y="3890663"/>
            <a:ext cx="4430331" cy="2600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237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81900" y="457199"/>
            <a:ext cx="4457700" cy="1196671"/>
          </a:xfrm>
        </p:spPr>
        <p:txBody>
          <a:bodyPr>
            <a:noAutofit/>
          </a:bodyPr>
          <a:lstStyle/>
          <a:p>
            <a:pPr algn="ctr"/>
            <a:r>
              <a:rPr lang="uk-UA" sz="2000" dirty="0" smtClean="0"/>
              <a:t>Як </a:t>
            </a:r>
            <a:r>
              <a:rPr lang="uk-UA" sz="2000" smtClean="0"/>
              <a:t>буде </a:t>
            </a:r>
            <a:r>
              <a:rPr lang="uk-UA" sz="2000" smtClean="0"/>
              <a:t>українською мовою  </a:t>
            </a:r>
            <a:r>
              <a:rPr lang="uk-UA" sz="2000" dirty="0" smtClean="0"/>
              <a:t>з кіровоградського діалекту</a:t>
            </a:r>
            <a:endParaRPr lang="ru-RU" sz="2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uk-UA" sz="6600" dirty="0" smtClean="0"/>
              <a:t>Висок</a:t>
            </a:r>
          </a:p>
          <a:p>
            <a:pPr algn="ctr"/>
            <a:r>
              <a:rPr lang="uk-UA" sz="6600" dirty="0" smtClean="0"/>
              <a:t>Губи</a:t>
            </a:r>
          </a:p>
          <a:p>
            <a:pPr algn="ctr"/>
            <a:r>
              <a:rPr lang="uk-UA" sz="6600" dirty="0" smtClean="0"/>
              <a:t>Скули </a:t>
            </a:r>
          </a:p>
          <a:p>
            <a:pPr algn="ctr"/>
            <a:r>
              <a:rPr lang="uk-UA" sz="6600" dirty="0" smtClean="0"/>
              <a:t>Мозок</a:t>
            </a:r>
            <a:endParaRPr lang="ru-RU" sz="6600" dirty="0"/>
          </a:p>
        </p:txBody>
      </p:sp>
      <p:pic>
        <p:nvPicPr>
          <p:cNvPr id="9218" name="Picture 2" descr="C:\Users\User\Desktop\Без названия (5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58" y="656824"/>
            <a:ext cx="2433637" cy="232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\Desktop\Без названия (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5" y="360608"/>
            <a:ext cx="3210998" cy="209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User\Desktop\Без названия (7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118" y="2571749"/>
            <a:ext cx="3295382" cy="233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User\Desktop\images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58" y="4068650"/>
            <a:ext cx="27241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43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4800" dirty="0" smtClean="0"/>
              <a:t>Слава </a:t>
            </a:r>
            <a:r>
              <a:rPr lang="uk-UA" sz="4800" dirty="0" err="1" smtClean="0"/>
              <a:t>україні</a:t>
            </a:r>
            <a:r>
              <a:rPr lang="uk-UA" sz="4800" dirty="0" smtClean="0"/>
              <a:t>!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uk-UA" sz="6600" b="1" dirty="0" smtClean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r>
              <a:rPr lang="uk-UA" sz="66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МОЛОДЦІ!</a:t>
            </a:r>
            <a:endParaRPr lang="ru-RU" sz="66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6000" dirty="0" smtClean="0">
                <a:solidFill>
                  <a:srgbClr val="0070C0"/>
                </a:solidFill>
              </a:rPr>
              <a:t>Героям Слава!</a:t>
            </a:r>
            <a:endParaRPr lang="ru-RU" sz="6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06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0" y="1859340"/>
            <a:ext cx="107823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i="1" dirty="0" smtClean="0"/>
          </a:p>
          <a:p>
            <a:r>
              <a:rPr lang="ru-RU" sz="4000" i="1" dirty="0" smtClean="0"/>
              <a:t>У </a:t>
            </a:r>
            <a:r>
              <a:rPr lang="ru-RU" sz="4000" i="1" dirty="0" err="1"/>
              <a:t>кожній</a:t>
            </a:r>
            <a:r>
              <a:rPr lang="ru-RU" sz="4000" i="1" dirty="0"/>
              <a:t> </a:t>
            </a:r>
            <a:r>
              <a:rPr lang="ru-RU" sz="4000" i="1" dirty="0" err="1"/>
              <a:t>людині</a:t>
            </a:r>
            <a:r>
              <a:rPr lang="ru-RU" sz="4000" i="1" dirty="0"/>
              <a:t> </a:t>
            </a:r>
            <a:r>
              <a:rPr lang="ru-RU" sz="4000" i="1" dirty="0" err="1"/>
              <a:t>закладений</a:t>
            </a:r>
            <a:r>
              <a:rPr lang="ru-RU" sz="4000" i="1" dirty="0"/>
              <a:t> </a:t>
            </a:r>
            <a:r>
              <a:rPr lang="ru-RU" sz="4000" i="1" dirty="0" err="1"/>
              <a:t>величезний</a:t>
            </a:r>
            <a:r>
              <a:rPr lang="ru-RU" sz="4000" i="1" dirty="0"/>
              <a:t> </a:t>
            </a:r>
            <a:r>
              <a:rPr lang="ru-RU" sz="4000" i="1" dirty="0" err="1"/>
              <a:t>потенціал</a:t>
            </a:r>
            <a:r>
              <a:rPr lang="ru-RU" sz="4000" i="1" dirty="0"/>
              <a:t>, але </a:t>
            </a:r>
            <a:r>
              <a:rPr lang="ru-RU" sz="4000" i="1" dirty="0" err="1"/>
              <a:t>знайти</a:t>
            </a:r>
            <a:r>
              <a:rPr lang="ru-RU" sz="4000" i="1" dirty="0"/>
              <a:t> і </a:t>
            </a:r>
            <a:r>
              <a:rPr lang="ru-RU" sz="4000" i="1" dirty="0" err="1"/>
              <a:t>реалізувати</a:t>
            </a:r>
            <a:r>
              <a:rPr lang="ru-RU" sz="4000" i="1" dirty="0"/>
              <a:t> </a:t>
            </a:r>
            <a:r>
              <a:rPr lang="ru-RU" sz="4000" i="1" dirty="0" err="1"/>
              <a:t>його</a:t>
            </a:r>
            <a:r>
              <a:rPr lang="ru-RU" sz="4000" i="1" dirty="0"/>
              <a:t> </a:t>
            </a:r>
            <a:r>
              <a:rPr lang="ru-RU" sz="4000" i="1" dirty="0" err="1"/>
              <a:t>може</a:t>
            </a:r>
            <a:r>
              <a:rPr lang="ru-RU" sz="4000" i="1" dirty="0"/>
              <a:t> </a:t>
            </a:r>
            <a:r>
              <a:rPr lang="ru-RU" sz="4000" i="1" dirty="0" err="1"/>
              <a:t>лише</a:t>
            </a:r>
            <a:r>
              <a:rPr lang="ru-RU" sz="4000" i="1" dirty="0"/>
              <a:t> вона сама.     </a:t>
            </a:r>
          </a:p>
          <a:p>
            <a:r>
              <a:rPr lang="ru-RU" sz="4000" i="1" dirty="0"/>
              <a:t>  З самого </a:t>
            </a:r>
            <a:r>
              <a:rPr lang="ru-RU" sz="4000" i="1" dirty="0" err="1"/>
              <a:t>дитинства</a:t>
            </a:r>
            <a:r>
              <a:rPr lang="ru-RU" sz="4000" i="1" dirty="0"/>
              <a:t> ми </a:t>
            </a:r>
            <a:r>
              <a:rPr lang="ru-RU" sz="4000" i="1" dirty="0" err="1"/>
              <a:t>намагаємося</a:t>
            </a:r>
            <a:r>
              <a:rPr lang="ru-RU" sz="4000" i="1" dirty="0"/>
              <a:t> бути </a:t>
            </a:r>
            <a:r>
              <a:rPr lang="ru-RU" sz="4000" i="1" dirty="0" err="1" smtClean="0"/>
              <a:t>кимось</a:t>
            </a:r>
            <a:r>
              <a:rPr lang="ru-RU" sz="4000" i="1" dirty="0"/>
              <a:t>!</a:t>
            </a:r>
            <a:r>
              <a:rPr lang="ru-RU" sz="4000" i="1" dirty="0" smtClean="0"/>
              <a:t> </a:t>
            </a:r>
            <a:r>
              <a:rPr lang="ru-RU" sz="4000" i="1" dirty="0" err="1" smtClean="0"/>
              <a:t>Починаємо</a:t>
            </a:r>
            <a:r>
              <a:rPr lang="ru-RU" sz="4000" i="1" dirty="0" smtClean="0"/>
              <a:t> </a:t>
            </a:r>
            <a:r>
              <a:rPr lang="ru-RU" sz="4000" i="1" dirty="0" err="1"/>
              <a:t>усвідомлювати</a:t>
            </a:r>
            <a:r>
              <a:rPr lang="ru-RU" sz="4000" i="1" dirty="0"/>
              <a:t> </a:t>
            </a:r>
            <a:r>
              <a:rPr lang="ru-RU" sz="4000" i="1" dirty="0" err="1"/>
              <a:t>своє</a:t>
            </a:r>
            <a:r>
              <a:rPr lang="ru-RU" sz="4000" i="1" dirty="0"/>
              <a:t> </a:t>
            </a:r>
            <a:r>
              <a:rPr lang="ru-RU" sz="4000" i="1" dirty="0" err="1"/>
              <a:t>справжнє</a:t>
            </a:r>
            <a:r>
              <a:rPr lang="ru-RU" sz="4000" i="1" dirty="0"/>
              <a:t> «Я», </a:t>
            </a:r>
            <a:r>
              <a:rPr lang="ru-RU" sz="4000" i="1" dirty="0" err="1" smtClean="0"/>
              <a:t>беремо</a:t>
            </a:r>
            <a:r>
              <a:rPr lang="ru-RU" sz="4000" i="1" dirty="0" smtClean="0"/>
              <a:t> </a:t>
            </a:r>
            <a:r>
              <a:rPr lang="ru-RU" sz="4000" i="1" dirty="0"/>
              <a:t>на себе </a:t>
            </a:r>
            <a:r>
              <a:rPr lang="ru-RU" sz="4000" i="1" dirty="0" err="1"/>
              <a:t>відповідальність</a:t>
            </a:r>
            <a:r>
              <a:rPr lang="ru-RU" sz="4000" i="1" dirty="0"/>
              <a:t> за </a:t>
            </a:r>
            <a:r>
              <a:rPr lang="ru-RU" sz="4000" i="1" dirty="0" err="1"/>
              <a:t>власне</a:t>
            </a:r>
            <a:r>
              <a:rPr lang="ru-RU" sz="4000" i="1" dirty="0"/>
              <a:t> </a:t>
            </a:r>
            <a:r>
              <a:rPr lang="ru-RU" sz="4000" i="1" dirty="0" err="1"/>
              <a:t>життя</a:t>
            </a:r>
            <a:r>
              <a:rPr lang="ru-RU" sz="4000" i="1" dirty="0"/>
              <a:t> і </a:t>
            </a:r>
            <a:r>
              <a:rPr lang="ru-RU" sz="4000" i="1" dirty="0" err="1" smtClean="0"/>
              <a:t>починаємо</a:t>
            </a:r>
            <a:r>
              <a:rPr lang="ru-RU" sz="4000" i="1" dirty="0" smtClean="0"/>
              <a:t> </a:t>
            </a:r>
            <a:r>
              <a:rPr lang="ru-RU" sz="4000" i="1" dirty="0" err="1"/>
              <a:t>управляти</a:t>
            </a:r>
            <a:r>
              <a:rPr lang="ru-RU" sz="4000" i="1" dirty="0"/>
              <a:t> </a:t>
            </a:r>
            <a:r>
              <a:rPr lang="ru-RU" sz="4000" i="1" dirty="0" smtClean="0"/>
              <a:t>ним.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71840"/>
            <a:ext cx="3111500" cy="1587500"/>
          </a:xfrm>
          <a:prstGeom prst="rect">
            <a:avLst/>
          </a:prstGeom>
        </p:spPr>
      </p:pic>
      <p:pic>
        <p:nvPicPr>
          <p:cNvPr id="2050" name="Picture 2" descr="C:\Users\User\Desktop\Без названия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271840"/>
            <a:ext cx="26289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78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Необхідне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31111" y="1741336"/>
            <a:ext cx="3998890" cy="4164164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uk-UA" sz="7200" dirty="0" smtClean="0"/>
              <a:t>Емоційний контейнер</a:t>
            </a:r>
            <a:endParaRPr lang="ru-RU" sz="7200" dirty="0"/>
          </a:p>
        </p:txBody>
      </p:sp>
      <p:pic>
        <p:nvPicPr>
          <p:cNvPr id="10242" name="Picture 2" descr="C:\Users\User\Desktop\images (4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72" y="746975"/>
            <a:ext cx="3362136" cy="282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User\Desktop\images (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428" y="3554568"/>
            <a:ext cx="3394254" cy="298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35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382384"/>
            <a:ext cx="10178322" cy="2246515"/>
          </a:xfrm>
        </p:spPr>
        <p:txBody>
          <a:bodyPr>
            <a:normAutofit/>
          </a:bodyPr>
          <a:lstStyle/>
          <a:p>
            <a:pPr algn="ctr"/>
            <a:r>
              <a:rPr lang="ru-RU" sz="3200" dirty="0" err="1" smtClean="0"/>
              <a:t>Особистий</a:t>
            </a:r>
            <a:r>
              <a:rPr lang="ru-RU" sz="3200" dirty="0" smtClean="0"/>
              <a:t> </a:t>
            </a:r>
            <a:r>
              <a:rPr lang="ru-RU" sz="3200" dirty="0" err="1" smtClean="0"/>
              <a:t>Меседж</a:t>
            </a:r>
            <a:r>
              <a:rPr lang="ru-RU" sz="3200" dirty="0" smtClean="0"/>
              <a:t> </a:t>
            </a:r>
            <a:r>
              <a:rPr lang="ru-RU" sz="3200" dirty="0" err="1" smtClean="0"/>
              <a:t>лідера</a:t>
            </a:r>
            <a:r>
              <a:rPr lang="ru-RU" sz="3200" dirty="0" smtClean="0"/>
              <a:t> </a:t>
            </a:r>
            <a:r>
              <a:rPr lang="ru-RU" sz="3200" dirty="0" smtClean="0">
                <a:solidFill>
                  <a:srgbClr val="7030A0"/>
                </a:solidFill>
              </a:rPr>
              <a:t>«</a:t>
            </a:r>
            <a:r>
              <a:rPr lang="ru-RU" sz="3200" dirty="0" err="1" smtClean="0">
                <a:solidFill>
                  <a:srgbClr val="7030A0"/>
                </a:solidFill>
              </a:rPr>
              <a:t>приборкай</a:t>
            </a:r>
            <a:r>
              <a:rPr lang="ru-RU" sz="3200" dirty="0" smtClean="0">
                <a:solidFill>
                  <a:srgbClr val="7030A0"/>
                </a:solidFill>
              </a:rPr>
              <a:t> </a:t>
            </a:r>
            <a:r>
              <a:rPr lang="ru-RU" sz="3200" dirty="0" err="1" smtClean="0">
                <a:solidFill>
                  <a:srgbClr val="7030A0"/>
                </a:solidFill>
              </a:rPr>
              <a:t>свої</a:t>
            </a:r>
            <a:r>
              <a:rPr lang="ru-RU" sz="3200" dirty="0" smtClean="0">
                <a:solidFill>
                  <a:srgbClr val="7030A0"/>
                </a:solidFill>
              </a:rPr>
              <a:t> </a:t>
            </a:r>
            <a:r>
              <a:rPr lang="ru-RU" sz="3200" dirty="0" err="1" smtClean="0">
                <a:solidFill>
                  <a:srgbClr val="7030A0"/>
                </a:solidFill>
              </a:rPr>
              <a:t>емоції</a:t>
            </a:r>
            <a:r>
              <a:rPr lang="ru-RU" sz="3200" dirty="0" smtClean="0">
                <a:solidFill>
                  <a:srgbClr val="7030A0"/>
                </a:solidFill>
              </a:rPr>
              <a:t>»</a:t>
            </a:r>
            <a:br>
              <a:rPr lang="ru-RU" sz="3200" dirty="0" smtClean="0">
                <a:solidFill>
                  <a:srgbClr val="7030A0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000" i="1" dirty="0" smtClean="0">
                <a:solidFill>
                  <a:srgbClr val="7030A0"/>
                </a:solidFill>
              </a:rPr>
              <a:t>та покажи СВІТУ, </a:t>
            </a:r>
            <a:r>
              <a:rPr lang="ru-RU" sz="2000" i="1" dirty="0" err="1" smtClean="0">
                <a:solidFill>
                  <a:srgbClr val="7030A0"/>
                </a:solidFill>
              </a:rPr>
              <a:t>що</a:t>
            </a:r>
            <a:r>
              <a:rPr lang="ru-RU" sz="2000" i="1" dirty="0" smtClean="0">
                <a:solidFill>
                  <a:srgbClr val="7030A0"/>
                </a:solidFill>
              </a:rPr>
              <a:t> у тебе все </a:t>
            </a:r>
            <a:r>
              <a:rPr lang="ru-RU" sz="2000" i="1" dirty="0" err="1" smtClean="0">
                <a:solidFill>
                  <a:srgbClr val="7030A0"/>
                </a:solidFill>
              </a:rPr>
              <a:t>під</a:t>
            </a:r>
            <a:r>
              <a:rPr lang="ru-RU" sz="2000" i="1" dirty="0" smtClean="0">
                <a:solidFill>
                  <a:srgbClr val="7030A0"/>
                </a:solidFill>
              </a:rPr>
              <a:t> контролем… І СВІТ </a:t>
            </a:r>
            <a:r>
              <a:rPr lang="ru-RU" sz="2000" i="1" dirty="0" err="1" smtClean="0">
                <a:solidFill>
                  <a:srgbClr val="7030A0"/>
                </a:solidFill>
              </a:rPr>
              <a:t>тобі</a:t>
            </a:r>
            <a:r>
              <a:rPr lang="ru-RU" sz="2000" i="1" dirty="0" smtClean="0">
                <a:solidFill>
                  <a:srgbClr val="7030A0"/>
                </a:solidFill>
              </a:rPr>
              <a:t> </a:t>
            </a:r>
            <a:r>
              <a:rPr lang="ru-RU" sz="2000" i="1" dirty="0" err="1" smtClean="0">
                <a:solidFill>
                  <a:srgbClr val="7030A0"/>
                </a:solidFill>
              </a:rPr>
              <a:t>повірить</a:t>
            </a:r>
            <a:r>
              <a:rPr lang="ru-RU" sz="2000" i="1" dirty="0" smtClean="0">
                <a:solidFill>
                  <a:srgbClr val="7030A0"/>
                </a:solidFill>
              </a:rPr>
              <a:t>!!</a:t>
            </a: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5500" y="2136339"/>
            <a:ext cx="107315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3200" i="1" dirty="0" err="1"/>
              <a:t>Багато</a:t>
            </a:r>
            <a:r>
              <a:rPr lang="ru-RU" sz="3200" i="1" dirty="0"/>
              <a:t> </a:t>
            </a:r>
            <a:r>
              <a:rPr lang="ru-RU" sz="3200" i="1" dirty="0" err="1"/>
              <a:t>хто</a:t>
            </a:r>
            <a:r>
              <a:rPr lang="ru-RU" sz="3200" i="1" dirty="0"/>
              <a:t> </a:t>
            </a:r>
            <a:r>
              <a:rPr lang="ru-RU" sz="3200" i="1" dirty="0" err="1"/>
              <a:t>знає</a:t>
            </a:r>
            <a:r>
              <a:rPr lang="ru-RU" sz="3200" i="1" dirty="0"/>
              <a:t>, </a:t>
            </a:r>
            <a:r>
              <a:rPr lang="ru-RU" sz="3200" i="1" dirty="0" err="1"/>
              <a:t>що</a:t>
            </a:r>
            <a:r>
              <a:rPr lang="ru-RU" sz="3200" i="1" dirty="0"/>
              <a:t> </a:t>
            </a:r>
            <a:r>
              <a:rPr lang="ru-RU" sz="3200" i="1" dirty="0" err="1"/>
              <a:t>стримувати</a:t>
            </a:r>
            <a:r>
              <a:rPr lang="ru-RU" sz="3200" i="1" dirty="0"/>
              <a:t> і </a:t>
            </a:r>
            <a:r>
              <a:rPr lang="ru-RU" sz="3200" i="1" dirty="0" err="1"/>
              <a:t>придушувати</a:t>
            </a:r>
            <a:r>
              <a:rPr lang="ru-RU" sz="3200" i="1" dirty="0"/>
              <a:t> </a:t>
            </a:r>
            <a:r>
              <a:rPr lang="ru-RU" sz="3200" i="1" dirty="0" err="1" smtClean="0"/>
              <a:t>свої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емоції</a:t>
            </a:r>
            <a:r>
              <a:rPr lang="ru-RU" sz="3200" i="1" dirty="0" smtClean="0"/>
              <a:t>  </a:t>
            </a:r>
            <a:r>
              <a:rPr lang="ru-RU" sz="3200" i="1" dirty="0" err="1"/>
              <a:t>шкідливо</a:t>
            </a:r>
            <a:r>
              <a:rPr lang="ru-RU" sz="3200" i="1" dirty="0"/>
              <a:t> для </a:t>
            </a:r>
            <a:r>
              <a:rPr lang="ru-RU" sz="3200" i="1" dirty="0" err="1"/>
              <a:t>здоров’я</a:t>
            </a:r>
            <a:r>
              <a:rPr lang="ru-RU" sz="3200" i="1" dirty="0"/>
              <a:t>. </a:t>
            </a:r>
            <a:r>
              <a:rPr lang="ru-RU" sz="3200" i="1" dirty="0" err="1" smtClean="0"/>
              <a:t>Це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подібно</a:t>
            </a:r>
            <a:r>
              <a:rPr lang="ru-RU" sz="3200" i="1" dirty="0" smtClean="0"/>
              <a:t> </a:t>
            </a:r>
            <a:r>
              <a:rPr lang="ru-RU" sz="3200" i="1" dirty="0"/>
              <a:t>до </a:t>
            </a:r>
            <a:r>
              <a:rPr lang="ru-RU" sz="3200" i="1" dirty="0" err="1"/>
              <a:t>вогню</a:t>
            </a:r>
            <a:r>
              <a:rPr lang="ru-RU" sz="3200" i="1" dirty="0"/>
              <a:t> </a:t>
            </a:r>
            <a:r>
              <a:rPr lang="ru-RU" sz="3200" i="1" dirty="0" err="1"/>
              <a:t>всередині</a:t>
            </a:r>
            <a:r>
              <a:rPr lang="ru-RU" sz="3200" i="1" dirty="0"/>
              <a:t> </a:t>
            </a:r>
            <a:r>
              <a:rPr lang="ru-RU" sz="3200" i="1" dirty="0" err="1"/>
              <a:t>організму</a:t>
            </a:r>
            <a:r>
              <a:rPr lang="ru-RU" sz="3200" i="1" dirty="0" smtClean="0"/>
              <a:t>.</a:t>
            </a:r>
          </a:p>
          <a:p>
            <a:r>
              <a:rPr lang="ru-RU" sz="3200" i="1" dirty="0" smtClean="0"/>
              <a:t> Але </a:t>
            </a:r>
            <a:r>
              <a:rPr lang="ru-RU" sz="3200" i="1" dirty="0" err="1" smtClean="0"/>
              <a:t>чим</a:t>
            </a:r>
            <a:r>
              <a:rPr lang="ru-RU" sz="3200" i="1" dirty="0" smtClean="0"/>
              <a:t> </a:t>
            </a:r>
            <a:r>
              <a:rPr lang="ru-RU" sz="3200" i="1" dirty="0" err="1"/>
              <a:t>більше</a:t>
            </a:r>
            <a:r>
              <a:rPr lang="ru-RU" sz="3200" i="1" dirty="0"/>
              <a:t> </a:t>
            </a:r>
            <a:r>
              <a:rPr lang="ru-RU" sz="3200" i="1" dirty="0" err="1"/>
              <a:t>зовнішніх</a:t>
            </a:r>
            <a:r>
              <a:rPr lang="ru-RU" sz="3200" i="1" dirty="0"/>
              <a:t> </a:t>
            </a:r>
            <a:r>
              <a:rPr lang="ru-RU" sz="3200" i="1" dirty="0" err="1"/>
              <a:t>проявів</a:t>
            </a:r>
            <a:r>
              <a:rPr lang="ru-RU" sz="3200" i="1" dirty="0"/>
              <a:t> </a:t>
            </a:r>
            <a:r>
              <a:rPr lang="ru-RU" sz="3200" i="1" dirty="0" err="1" smtClean="0"/>
              <a:t>емоцій</a:t>
            </a:r>
            <a:r>
              <a:rPr lang="ru-RU" sz="3200" i="1" dirty="0" smtClean="0"/>
              <a:t>  у </a:t>
            </a:r>
            <a:r>
              <a:rPr lang="ru-RU" sz="3200" i="1" dirty="0" err="1" smtClean="0"/>
              <a:t>лідера</a:t>
            </a:r>
            <a:r>
              <a:rPr lang="ru-RU" sz="3200" i="1" dirty="0" smtClean="0"/>
              <a:t>, </a:t>
            </a:r>
            <a:r>
              <a:rPr lang="ru-RU" sz="3200" i="1" dirty="0" err="1" smtClean="0"/>
              <a:t>тим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слабкіше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його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позиція</a:t>
            </a:r>
            <a:r>
              <a:rPr lang="ru-RU" sz="3200" i="1" dirty="0" smtClean="0"/>
              <a:t> то </a:t>
            </a:r>
            <a:r>
              <a:rPr lang="ru-RU" sz="3200" i="1" dirty="0" err="1" smtClean="0"/>
              <a:t>оголені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дроти</a:t>
            </a:r>
            <a:r>
              <a:rPr lang="ru-RU" sz="3200" i="1" dirty="0" smtClean="0"/>
              <a:t> для ОПОНЕНТІВ…</a:t>
            </a:r>
          </a:p>
          <a:p>
            <a:endParaRPr lang="uk-UA" sz="3200" i="1" dirty="0"/>
          </a:p>
          <a:p>
            <a:r>
              <a:rPr lang="uk-UA" sz="3200" i="1" dirty="0" smtClean="0"/>
              <a:t>Тож перш ніж вибухнути на публіці… краще….</a:t>
            </a:r>
            <a:endParaRPr lang="ru-RU" sz="3200" i="1" dirty="0"/>
          </a:p>
        </p:txBody>
      </p:sp>
    </p:spTree>
    <p:extLst>
      <p:ext uri="{BB962C8B-B14F-4D97-AF65-F5344CB8AC3E}">
        <p14:creationId xmlns:p14="http://schemas.microsoft.com/office/powerpoint/2010/main" val="175839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3300" y="1443841"/>
            <a:ext cx="107188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err="1" smtClean="0">
                <a:solidFill>
                  <a:srgbClr val="7030A0"/>
                </a:solidFill>
              </a:rPr>
              <a:t>Вправи</a:t>
            </a:r>
            <a:r>
              <a:rPr lang="ru-RU" sz="2800" b="1" i="1" dirty="0" smtClean="0">
                <a:solidFill>
                  <a:srgbClr val="7030A0"/>
                </a:solidFill>
              </a:rPr>
              <a:t> </a:t>
            </a:r>
            <a:r>
              <a:rPr lang="ru-RU" sz="2800" b="1" i="1" dirty="0">
                <a:solidFill>
                  <a:srgbClr val="7030A0"/>
                </a:solidFill>
              </a:rPr>
              <a:t>для </a:t>
            </a:r>
            <a:r>
              <a:rPr lang="ru-RU" sz="2800" b="1" i="1" dirty="0" smtClean="0">
                <a:solidFill>
                  <a:srgbClr val="7030A0"/>
                </a:solidFill>
              </a:rPr>
              <a:t>контролю над </a:t>
            </a:r>
            <a:r>
              <a:rPr lang="ru-RU" sz="2800" b="1" i="1" dirty="0" err="1" smtClean="0">
                <a:solidFill>
                  <a:srgbClr val="7030A0"/>
                </a:solidFill>
              </a:rPr>
              <a:t>емоціями</a:t>
            </a:r>
            <a:endParaRPr lang="ru-RU" sz="2800" b="1" i="1" dirty="0" smtClean="0">
              <a:solidFill>
                <a:srgbClr val="7030A0"/>
              </a:solidFill>
            </a:endParaRPr>
          </a:p>
          <a:p>
            <a:endParaRPr lang="ru-RU" sz="2800" i="1" dirty="0"/>
          </a:p>
          <a:p>
            <a:endParaRPr lang="ru-RU" sz="2000" i="1" dirty="0"/>
          </a:p>
          <a:p>
            <a:pPr marL="457200" indent="-457200">
              <a:buFont typeface="Wingdings" pitchFamily="2" charset="2"/>
              <a:buChar char="Ø"/>
            </a:pPr>
            <a:r>
              <a:rPr lang="ru-RU" sz="3200" i="1" dirty="0" err="1" smtClean="0"/>
              <a:t>Використовуючи</a:t>
            </a:r>
            <a:r>
              <a:rPr lang="ru-RU" sz="3200" i="1" dirty="0" smtClean="0"/>
              <a:t> </a:t>
            </a:r>
            <a:r>
              <a:rPr lang="ru-RU" sz="3200" i="1" dirty="0"/>
              <a:t>«склянку для </a:t>
            </a:r>
            <a:r>
              <a:rPr lang="ru-RU" sz="3200" i="1" dirty="0" err="1"/>
              <a:t>криків</a:t>
            </a:r>
            <a:r>
              <a:rPr lang="ru-RU" sz="3200" i="1" dirty="0"/>
              <a:t>», </a:t>
            </a:r>
            <a:r>
              <a:rPr lang="ru-RU" sz="3200" i="1" dirty="0" err="1"/>
              <a:t>висловити</a:t>
            </a:r>
            <a:r>
              <a:rPr lang="ru-RU" sz="3200" i="1" dirty="0"/>
              <a:t> </a:t>
            </a:r>
            <a:r>
              <a:rPr lang="ru-RU" sz="3200" i="1" dirty="0" err="1"/>
              <a:t>всі</a:t>
            </a:r>
            <a:r>
              <a:rPr lang="ru-RU" sz="3200" i="1" dirty="0"/>
              <a:t> </a:t>
            </a:r>
            <a:r>
              <a:rPr lang="ru-RU" sz="3200" i="1" dirty="0" err="1"/>
              <a:t>свої</a:t>
            </a:r>
            <a:r>
              <a:rPr lang="ru-RU" sz="3200" i="1" dirty="0"/>
              <a:t> </a:t>
            </a:r>
            <a:r>
              <a:rPr lang="ru-RU" sz="3200" i="1" dirty="0" err="1"/>
              <a:t>негативні</a:t>
            </a:r>
            <a:r>
              <a:rPr lang="ru-RU" sz="3200" i="1" dirty="0"/>
              <a:t> </a:t>
            </a:r>
            <a:r>
              <a:rPr lang="ru-RU" sz="3200" i="1" dirty="0" err="1"/>
              <a:t>емоції</a:t>
            </a:r>
            <a:r>
              <a:rPr lang="ru-RU" sz="3200" i="1" dirty="0" smtClean="0"/>
              <a:t>.</a:t>
            </a:r>
            <a:endParaRPr lang="ru-RU" sz="3200" i="1" dirty="0"/>
          </a:p>
          <a:p>
            <a:pPr marL="457200" indent="-457200">
              <a:buFont typeface="Wingdings" pitchFamily="2" charset="2"/>
              <a:buChar char="Ø"/>
            </a:pPr>
            <a:r>
              <a:rPr lang="ru-RU" sz="3200" i="1" dirty="0" err="1" smtClean="0"/>
              <a:t>Побігати</a:t>
            </a:r>
            <a:r>
              <a:rPr lang="ru-RU" sz="3200" i="1" dirty="0" smtClean="0"/>
              <a:t> .</a:t>
            </a:r>
            <a:endParaRPr lang="ru-RU" sz="3200" i="1" dirty="0"/>
          </a:p>
          <a:p>
            <a:pPr marL="457200" indent="-457200">
              <a:buFont typeface="Wingdings" pitchFamily="2" charset="2"/>
              <a:buChar char="Ø"/>
            </a:pPr>
            <a:r>
              <a:rPr lang="ru-RU" sz="3200" i="1" dirty="0" err="1" smtClean="0"/>
              <a:t>Полити</a:t>
            </a:r>
            <a:r>
              <a:rPr lang="ru-RU" sz="3200" i="1" dirty="0" smtClean="0"/>
              <a:t> </a:t>
            </a:r>
            <a:r>
              <a:rPr lang="ru-RU" sz="3200" i="1" dirty="0" err="1"/>
              <a:t>квіти</a:t>
            </a:r>
            <a:r>
              <a:rPr lang="ru-RU" sz="3200" i="1" dirty="0" smtClean="0"/>
              <a:t>.</a:t>
            </a:r>
            <a:endParaRPr lang="ru-RU" sz="3200" i="1" dirty="0"/>
          </a:p>
          <a:p>
            <a:pPr marL="457200" indent="-457200">
              <a:buFont typeface="Wingdings" pitchFamily="2" charset="2"/>
              <a:buChar char="Ø"/>
            </a:pPr>
            <a:r>
              <a:rPr lang="ru-RU" sz="3200" i="1" dirty="0" err="1" smtClean="0"/>
              <a:t>Швидкими</a:t>
            </a:r>
            <a:r>
              <a:rPr lang="ru-RU" sz="3200" i="1" dirty="0" smtClean="0"/>
              <a:t> </a:t>
            </a:r>
            <a:r>
              <a:rPr lang="ru-RU" sz="3200" i="1" dirty="0" err="1"/>
              <a:t>рухами</a:t>
            </a:r>
            <a:r>
              <a:rPr lang="ru-RU" sz="3200" i="1" dirty="0"/>
              <a:t> </a:t>
            </a:r>
            <a:r>
              <a:rPr lang="ru-RU" sz="3200" i="1" dirty="0" err="1"/>
              <a:t>писати</a:t>
            </a:r>
            <a:r>
              <a:rPr lang="ru-RU" sz="3200" i="1" dirty="0"/>
              <a:t> на </a:t>
            </a:r>
            <a:r>
              <a:rPr lang="ru-RU" sz="3200" i="1" dirty="0" err="1"/>
              <a:t>аркуші</a:t>
            </a:r>
            <a:r>
              <a:rPr lang="ru-RU" sz="3200" i="1" dirty="0"/>
              <a:t> </a:t>
            </a:r>
            <a:r>
              <a:rPr lang="ru-RU" sz="3200" i="1" dirty="0" err="1"/>
              <a:t>паперу</a:t>
            </a:r>
            <a:r>
              <a:rPr lang="ru-RU" sz="3200" i="1" dirty="0" smtClean="0"/>
              <a:t>.</a:t>
            </a:r>
            <a:endParaRPr lang="ru-RU" sz="3200" i="1" dirty="0"/>
          </a:p>
          <a:p>
            <a:pPr marL="457200" indent="-457200">
              <a:buFont typeface="Wingdings" pitchFamily="2" charset="2"/>
              <a:buChar char="Ø"/>
            </a:pPr>
            <a:r>
              <a:rPr lang="ru-RU" sz="3200" i="1" dirty="0" err="1" smtClean="0"/>
              <a:t>Віджатися</a:t>
            </a:r>
            <a:r>
              <a:rPr lang="ru-RU" sz="3200" i="1" dirty="0" smtClean="0"/>
              <a:t> </a:t>
            </a:r>
            <a:r>
              <a:rPr lang="ru-RU" sz="3200" i="1" dirty="0" err="1"/>
              <a:t>від</a:t>
            </a:r>
            <a:r>
              <a:rPr lang="ru-RU" sz="3200" i="1" dirty="0"/>
              <a:t> полу </a:t>
            </a:r>
            <a:r>
              <a:rPr lang="ru-RU" sz="3200" i="1" dirty="0" err="1"/>
              <a:t>максимальну</a:t>
            </a:r>
            <a:r>
              <a:rPr lang="ru-RU" sz="3200" i="1" dirty="0"/>
              <a:t> </a:t>
            </a:r>
            <a:r>
              <a:rPr lang="ru-RU" sz="3200" i="1" dirty="0" err="1"/>
              <a:t>кількість</a:t>
            </a:r>
            <a:r>
              <a:rPr lang="ru-RU" sz="3200" i="1" dirty="0"/>
              <a:t> </a:t>
            </a:r>
            <a:r>
              <a:rPr lang="ru-RU" sz="3200" i="1" dirty="0" err="1"/>
              <a:t>разів</a:t>
            </a:r>
            <a:r>
              <a:rPr lang="ru-RU" sz="3200" i="1" dirty="0" smtClean="0"/>
              <a:t>.</a:t>
            </a:r>
            <a:endParaRPr lang="ru-RU" sz="3200" i="1" dirty="0"/>
          </a:p>
          <a:p>
            <a:pPr marL="457200" indent="-457200">
              <a:buFont typeface="Wingdings" pitchFamily="2" charset="2"/>
              <a:buChar char="Ø"/>
            </a:pPr>
            <a:r>
              <a:rPr lang="ru-RU" sz="3200" i="1" dirty="0" err="1" smtClean="0"/>
              <a:t>Постукати</a:t>
            </a:r>
            <a:r>
              <a:rPr lang="ru-RU" sz="3200" i="1" dirty="0" smtClean="0"/>
              <a:t> </a:t>
            </a:r>
            <a:r>
              <a:rPr lang="ru-RU" sz="3200" i="1" dirty="0" err="1"/>
              <a:t>олівцем</a:t>
            </a:r>
            <a:r>
              <a:rPr lang="ru-RU" sz="3200" i="1" dirty="0"/>
              <a:t> по </a:t>
            </a:r>
            <a:r>
              <a:rPr lang="ru-RU" sz="3200" i="1" dirty="0" err="1" smtClean="0"/>
              <a:t>столі</a:t>
            </a:r>
            <a:r>
              <a:rPr lang="ru-RU" sz="3200" i="1" dirty="0" smtClean="0"/>
              <a:t>.</a:t>
            </a:r>
            <a:endParaRPr lang="ru-RU" sz="3200" i="1" dirty="0"/>
          </a:p>
        </p:txBody>
      </p:sp>
    </p:spTree>
    <p:extLst>
      <p:ext uri="{BB962C8B-B14F-4D97-AF65-F5344CB8AC3E}">
        <p14:creationId xmlns:p14="http://schemas.microsoft.com/office/powerpoint/2010/main" val="289084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63651" y="3244334"/>
            <a:ext cx="72765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err="1">
                <a:solidFill>
                  <a:srgbClr val="FFC000"/>
                </a:solidFill>
              </a:rPr>
              <a:t>Важливо</a:t>
            </a:r>
            <a:r>
              <a:rPr lang="ru-RU" sz="7200" b="1" dirty="0">
                <a:solidFill>
                  <a:srgbClr val="FFC000"/>
                </a:solidFill>
              </a:rPr>
              <a:t> </a:t>
            </a:r>
            <a:r>
              <a:rPr lang="ru-RU" sz="7200" b="1" dirty="0" err="1">
                <a:solidFill>
                  <a:srgbClr val="FFC000"/>
                </a:solidFill>
              </a:rPr>
              <a:t>вміти</a:t>
            </a:r>
            <a:r>
              <a:rPr lang="ru-RU" sz="7200" b="1" dirty="0">
                <a:solidFill>
                  <a:srgbClr val="FFC000"/>
                </a:solidFill>
              </a:rPr>
              <a:t> бути №2</a:t>
            </a:r>
          </a:p>
        </p:txBody>
      </p:sp>
      <p:sp>
        <p:nvSpPr>
          <p:cNvPr id="3" name="Прямоугольник 2"/>
          <p:cNvSpPr/>
          <p:nvPr/>
        </p:nvSpPr>
        <p:spPr>
          <a:xfrm rot="20946117">
            <a:off x="2771501" y="942741"/>
            <a:ext cx="43049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/>
              <a:t>ПОРАДА </a:t>
            </a:r>
            <a:r>
              <a:rPr lang="ru-RU" sz="4000" b="1" dirty="0" smtClean="0"/>
              <a:t>ПСИХОЛОГА: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02699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600" dirty="0"/>
              <a:t>Ритуал «</a:t>
            </a:r>
            <a:r>
              <a:rPr lang="ru-RU" sz="3600" dirty="0" err="1"/>
              <a:t>Побажання</a:t>
            </a:r>
            <a:r>
              <a:rPr lang="ru-RU" sz="3600" dirty="0"/>
              <a:t>» на </a:t>
            </a:r>
            <a:r>
              <a:rPr lang="ru-RU" sz="3600" dirty="0" err="1" smtClean="0"/>
              <a:t>завершення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5045" y="4914900"/>
            <a:ext cx="8045373" cy="1806575"/>
          </a:xfrm>
        </p:spPr>
        <p:txBody>
          <a:bodyPr>
            <a:normAutofit/>
          </a:bodyPr>
          <a:lstStyle/>
          <a:p>
            <a:r>
              <a:rPr lang="ru-RU" dirty="0" err="1"/>
              <a:t>Наостанок</a:t>
            </a:r>
            <a:r>
              <a:rPr lang="ru-RU" dirty="0"/>
              <a:t> прошу разом </a:t>
            </a:r>
            <a:r>
              <a:rPr lang="ru-RU" dirty="0" err="1"/>
              <a:t>сказати</a:t>
            </a:r>
            <a:r>
              <a:rPr lang="ru-RU" dirty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фрази</a:t>
            </a:r>
            <a:r>
              <a:rPr lang="ru-RU" dirty="0" smtClean="0"/>
              <a:t>:</a:t>
            </a:r>
            <a:endParaRPr lang="ru-RU" dirty="0"/>
          </a:p>
          <a:p>
            <a:r>
              <a:rPr lang="ru-RU" dirty="0">
                <a:solidFill>
                  <a:srgbClr val="7030A0"/>
                </a:solidFill>
              </a:rPr>
              <a:t>         </a:t>
            </a:r>
            <a:r>
              <a:rPr lang="ru-RU" dirty="0" smtClean="0">
                <a:solidFill>
                  <a:srgbClr val="7030A0"/>
                </a:solidFill>
              </a:rPr>
              <a:t>«Ми </a:t>
            </a:r>
            <a:r>
              <a:rPr lang="ru-RU" dirty="0" err="1">
                <a:solidFill>
                  <a:srgbClr val="7030A0"/>
                </a:solidFill>
              </a:rPr>
              <a:t>працювали</a:t>
            </a:r>
            <a:r>
              <a:rPr lang="ru-RU" dirty="0">
                <a:solidFill>
                  <a:srgbClr val="7030A0"/>
                </a:solidFill>
              </a:rPr>
              <a:t> разом! Ми </a:t>
            </a:r>
            <a:r>
              <a:rPr lang="ru-RU" dirty="0" err="1">
                <a:solidFill>
                  <a:srgbClr val="7030A0"/>
                </a:solidFill>
              </a:rPr>
              <a:t>молодці</a:t>
            </a:r>
            <a:r>
              <a:rPr lang="ru-RU" dirty="0">
                <a:solidFill>
                  <a:srgbClr val="7030A0"/>
                </a:solidFill>
              </a:rPr>
              <a:t>!»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001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Вправа: «Залиш свій слід!»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/>
              <a:t>Автограф та побажання на повітряний кульках!</a:t>
            </a:r>
          </a:p>
          <a:p>
            <a:pPr marL="0" indent="0">
              <a:buNone/>
            </a:pPr>
            <a:endParaRPr lang="uk-UA" sz="3600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uk-UA" sz="3600" b="1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uk-UA" sz="6600" b="1" dirty="0" smtClean="0">
                <a:solidFill>
                  <a:srgbClr val="FFC000"/>
                </a:solidFill>
              </a:rPr>
              <a:t>Дякую за увагу!</a:t>
            </a:r>
            <a:endParaRPr lang="ru-RU" sz="6600" b="1" dirty="0">
              <a:solidFill>
                <a:srgbClr val="FFC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00" y="2844800"/>
            <a:ext cx="4601045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441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79594" y="457199"/>
            <a:ext cx="4050405" cy="1196671"/>
          </a:xfrm>
        </p:spPr>
        <p:txBody>
          <a:bodyPr>
            <a:noAutofit/>
          </a:bodyPr>
          <a:lstStyle/>
          <a:p>
            <a:r>
              <a:rPr lang="uk-UA" sz="3200" dirty="0" smtClean="0"/>
              <a:t>З чого почати?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18231" y="1741336"/>
            <a:ext cx="4011769" cy="4164164"/>
          </a:xfrm>
        </p:spPr>
        <p:txBody>
          <a:bodyPr>
            <a:normAutofit/>
          </a:bodyPr>
          <a:lstStyle/>
          <a:p>
            <a:pPr algn="ctr"/>
            <a:r>
              <a:rPr lang="uk-UA" sz="4800" dirty="0" smtClean="0"/>
              <a:t>Відповідність ваших якостей</a:t>
            </a:r>
            <a:endParaRPr lang="ru-RU" sz="4800" dirty="0"/>
          </a:p>
        </p:txBody>
      </p:sp>
      <p:pic>
        <p:nvPicPr>
          <p:cNvPr id="4098" name="Picture 2" descr="C:\Users\User\Desktop\Без названия (2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053" y="528033"/>
            <a:ext cx="5404778" cy="562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78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46200" y="-432851"/>
            <a:ext cx="9918700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b="1" i="1" dirty="0" smtClean="0"/>
              <a:t> </a:t>
            </a:r>
            <a:r>
              <a:rPr lang="ru-RU" sz="2400" b="1" i="1" dirty="0"/>
              <a:t>«Я </a:t>
            </a:r>
            <a:r>
              <a:rPr lang="ru-RU" sz="2400" b="1" i="1" dirty="0" err="1"/>
              <a:t>можу</a:t>
            </a:r>
            <a:r>
              <a:rPr lang="ru-RU" sz="2400" b="1" i="1" dirty="0"/>
              <a:t> бути </a:t>
            </a:r>
            <a:r>
              <a:rPr lang="ru-RU" sz="2400" b="1" i="1" dirty="0" err="1"/>
              <a:t>лідером</a:t>
            </a:r>
            <a:r>
              <a:rPr lang="ru-RU" sz="2400" b="1" i="1" dirty="0"/>
              <a:t>, тому </a:t>
            </a:r>
            <a:r>
              <a:rPr lang="ru-RU" sz="2400" b="1" i="1" dirty="0" err="1" smtClean="0"/>
              <a:t>що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мені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притаманні</a:t>
            </a:r>
            <a:r>
              <a:rPr lang="ru-RU" sz="2400" b="1" i="1" dirty="0" smtClean="0"/>
              <a:t>...»</a:t>
            </a:r>
            <a:endParaRPr lang="ru-RU" sz="2400" b="1" i="1" dirty="0"/>
          </a:p>
          <a:p>
            <a:endParaRPr lang="ru-RU" sz="2400" i="1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i="1" dirty="0" err="1" smtClean="0"/>
              <a:t>Працьовитість</a:t>
            </a:r>
            <a:r>
              <a:rPr lang="ru-RU" sz="2400" i="1" dirty="0"/>
              <a:t>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i="1" dirty="0" err="1" smtClean="0"/>
              <a:t>Завзятість</a:t>
            </a:r>
            <a:r>
              <a:rPr lang="ru-RU" sz="2400" i="1" dirty="0"/>
              <a:t>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i="1" dirty="0" err="1" smtClean="0"/>
              <a:t>Уміння</a:t>
            </a:r>
            <a:r>
              <a:rPr lang="ru-RU" sz="2400" i="1" dirty="0" smtClean="0"/>
              <a:t> </a:t>
            </a:r>
            <a:r>
              <a:rPr lang="ru-RU" sz="2400" i="1" dirty="0" err="1"/>
              <a:t>ставити</a:t>
            </a:r>
            <a:r>
              <a:rPr lang="ru-RU" sz="2400" i="1" dirty="0"/>
              <a:t> </a:t>
            </a:r>
            <a:r>
              <a:rPr lang="ru-RU" sz="2400" i="1" dirty="0" err="1"/>
              <a:t>цілі</a:t>
            </a:r>
            <a:r>
              <a:rPr lang="ru-RU" sz="2400" i="1" dirty="0" smtClean="0"/>
              <a:t>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sz="2400" i="1" dirty="0" smtClean="0"/>
              <a:t>Уміння організовувати, мотивувати та надихати.</a:t>
            </a:r>
            <a:endParaRPr lang="ru-RU" sz="2400" i="1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i="1" dirty="0" err="1" smtClean="0"/>
              <a:t>Віра</a:t>
            </a:r>
            <a:r>
              <a:rPr lang="ru-RU" sz="2400" i="1" dirty="0" smtClean="0"/>
              <a:t> </a:t>
            </a:r>
            <a:r>
              <a:rPr lang="ru-RU" sz="2400" i="1" dirty="0"/>
              <a:t>в </a:t>
            </a:r>
            <a:r>
              <a:rPr lang="ru-RU" sz="2400" i="1" dirty="0" smtClean="0"/>
              <a:t>себе (</a:t>
            </a:r>
            <a:r>
              <a:rPr lang="ru-RU" sz="2400" i="1" dirty="0" err="1" smtClean="0"/>
              <a:t>вміння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заявити</a:t>
            </a:r>
            <a:r>
              <a:rPr lang="ru-RU" sz="2400" i="1" dirty="0" smtClean="0"/>
              <a:t> про себе)</a:t>
            </a:r>
            <a:endParaRPr lang="ru-RU" sz="2400" i="1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i="1" dirty="0" err="1" smtClean="0"/>
              <a:t>Бажання</a:t>
            </a:r>
            <a:r>
              <a:rPr lang="ru-RU" sz="2400" i="1" dirty="0" smtClean="0"/>
              <a:t> </a:t>
            </a:r>
            <a:r>
              <a:rPr lang="ru-RU" sz="2400" i="1" dirty="0" err="1"/>
              <a:t>досягти</a:t>
            </a:r>
            <a:r>
              <a:rPr lang="ru-RU" sz="2400" i="1" dirty="0"/>
              <a:t> </a:t>
            </a:r>
            <a:r>
              <a:rPr lang="ru-RU" sz="2400" i="1" dirty="0" err="1"/>
              <a:t>успіху</a:t>
            </a:r>
            <a:r>
              <a:rPr lang="ru-RU" sz="2400" i="1" dirty="0"/>
              <a:t>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i="1" dirty="0" err="1" smtClean="0"/>
              <a:t>Уміння</a:t>
            </a:r>
            <a:r>
              <a:rPr lang="ru-RU" sz="2400" i="1" dirty="0" smtClean="0"/>
              <a:t> </a:t>
            </a:r>
            <a:r>
              <a:rPr lang="ru-RU" sz="2400" i="1" dirty="0" err="1"/>
              <a:t>знайомитися</a:t>
            </a:r>
            <a:r>
              <a:rPr lang="ru-RU" sz="2400" i="1" dirty="0"/>
              <a:t>,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i="1" dirty="0" err="1" smtClean="0"/>
              <a:t>Доброзичливість</a:t>
            </a:r>
            <a:endParaRPr lang="ru-RU" sz="2400" i="1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i="1" dirty="0" err="1" smtClean="0"/>
              <a:t>Впевненість</a:t>
            </a:r>
            <a:r>
              <a:rPr lang="ru-RU" sz="2400" i="1" dirty="0" smtClean="0"/>
              <a:t>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i="1" dirty="0" err="1" smtClean="0"/>
              <a:t>Мужність</a:t>
            </a:r>
            <a:r>
              <a:rPr lang="ru-RU" sz="2400" i="1" dirty="0" smtClean="0"/>
              <a:t>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i="1" dirty="0" err="1" smtClean="0"/>
              <a:t>Вміння</a:t>
            </a:r>
            <a:r>
              <a:rPr lang="ru-RU" sz="2400" i="1" dirty="0" smtClean="0"/>
              <a:t> </a:t>
            </a:r>
            <a:r>
              <a:rPr lang="ru-RU" sz="2400" i="1" dirty="0" err="1"/>
              <a:t>виконувати</a:t>
            </a:r>
            <a:r>
              <a:rPr lang="ru-RU" sz="2400" i="1" dirty="0"/>
              <a:t> </a:t>
            </a:r>
            <a:r>
              <a:rPr lang="ru-RU" sz="2400" i="1" dirty="0" err="1"/>
              <a:t>обіцянки</a:t>
            </a:r>
            <a:r>
              <a:rPr lang="ru-RU" sz="2400" i="1" dirty="0" smtClean="0"/>
              <a:t>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i="1" dirty="0" err="1" smtClean="0"/>
              <a:t>Чесність</a:t>
            </a:r>
            <a:r>
              <a:rPr lang="ru-RU" sz="2400" i="1" dirty="0" smtClean="0"/>
              <a:t> </a:t>
            </a:r>
            <a:r>
              <a:rPr lang="ru-RU" sz="2400" i="1" dirty="0"/>
              <a:t>і </a:t>
            </a:r>
            <a:r>
              <a:rPr lang="ru-RU" sz="2400" i="1" dirty="0" err="1"/>
              <a:t>відкритість</a:t>
            </a:r>
            <a:r>
              <a:rPr lang="ru-RU" sz="2400" i="1" dirty="0"/>
              <a:t>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i="1" dirty="0" err="1" smtClean="0"/>
              <a:t>Зосередженість</a:t>
            </a:r>
            <a:r>
              <a:rPr lang="ru-RU" sz="2400" i="1" dirty="0"/>
              <a:t>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i="1" dirty="0" err="1" smtClean="0"/>
              <a:t>Ініціативність</a:t>
            </a:r>
            <a:r>
              <a:rPr lang="ru-RU" sz="2400" i="1" dirty="0" smtClean="0"/>
              <a:t> </a:t>
            </a:r>
            <a:r>
              <a:rPr lang="ru-RU" sz="2400" i="1" dirty="0"/>
              <a:t>та </a:t>
            </a:r>
            <a:r>
              <a:rPr lang="ru-RU" sz="2400" i="1" dirty="0" err="1"/>
              <a:t>відповідальність</a:t>
            </a:r>
            <a:r>
              <a:rPr lang="ru-RU" sz="2400" i="1" dirty="0"/>
              <a:t>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i="1" dirty="0" err="1" smtClean="0"/>
              <a:t>Турботливість</a:t>
            </a:r>
            <a:r>
              <a:rPr lang="ru-RU" sz="2400" i="1" dirty="0" smtClean="0"/>
              <a:t> </a:t>
            </a:r>
            <a:r>
              <a:rPr lang="ru-RU" sz="2400" i="1" dirty="0"/>
              <a:t>та </a:t>
            </a:r>
            <a:r>
              <a:rPr lang="ru-RU" sz="2400" i="1" dirty="0" err="1"/>
              <a:t>милосердя</a:t>
            </a:r>
            <a:r>
              <a:rPr lang="ru-RU" sz="2400" i="1" dirty="0"/>
              <a:t>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i="1" dirty="0" err="1" smtClean="0"/>
              <a:t>Уміння</a:t>
            </a:r>
            <a:r>
              <a:rPr lang="ru-RU" sz="2400" i="1" dirty="0" smtClean="0"/>
              <a:t> </a:t>
            </a:r>
            <a:r>
              <a:rPr lang="ru-RU" sz="2400" i="1" dirty="0" err="1"/>
              <a:t>поважати</a:t>
            </a:r>
            <a:r>
              <a:rPr lang="ru-RU" sz="2400" i="1" dirty="0"/>
              <a:t> </a:t>
            </a:r>
            <a:r>
              <a:rPr lang="ru-RU" sz="2400" i="1" dirty="0" err="1"/>
              <a:t>чужі</a:t>
            </a:r>
            <a:r>
              <a:rPr lang="ru-RU" sz="2400" i="1" dirty="0"/>
              <a:t> </a:t>
            </a:r>
            <a:r>
              <a:rPr lang="ru-RU" sz="2400" i="1" dirty="0" err="1"/>
              <a:t>досягнення</a:t>
            </a:r>
            <a:endParaRPr lang="ru-RU" sz="2400" i="1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688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200" dirty="0" smtClean="0"/>
              <a:t> ВПРАВА</a:t>
            </a:r>
            <a:br>
              <a:rPr lang="ru-RU" sz="3200" dirty="0" smtClean="0"/>
            </a:br>
            <a:r>
              <a:rPr lang="ru-RU" sz="3200" dirty="0" smtClean="0"/>
              <a:t>«</a:t>
            </a:r>
            <a:r>
              <a:rPr lang="ru-RU" sz="3200" dirty="0" err="1" smtClean="0"/>
              <a:t>Моє</a:t>
            </a:r>
            <a:r>
              <a:rPr lang="ru-RU" sz="3200" dirty="0" smtClean="0"/>
              <a:t> </a:t>
            </a:r>
            <a:r>
              <a:rPr lang="ru-RU" sz="3200" dirty="0" err="1"/>
              <a:t>ім’я</a:t>
            </a:r>
            <a:r>
              <a:rPr lang="ru-RU" sz="3200" dirty="0"/>
              <a:t>»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err="1" smtClean="0"/>
              <a:t>використовують</a:t>
            </a:r>
            <a:r>
              <a:rPr lang="ru-RU" sz="3200" dirty="0" smtClean="0"/>
              <a:t> при </a:t>
            </a:r>
            <a:r>
              <a:rPr lang="ru-RU" sz="3200" dirty="0" err="1" smtClean="0"/>
              <a:t>знайомстві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err="1" smtClean="0"/>
              <a:t>несе</a:t>
            </a:r>
            <a:r>
              <a:rPr lang="ru-RU" sz="3200" dirty="0" smtClean="0"/>
              <a:t> </a:t>
            </a:r>
            <a:r>
              <a:rPr lang="ru-RU" sz="3200" dirty="0"/>
              <a:t>в </a:t>
            </a:r>
            <a:r>
              <a:rPr lang="ru-RU" sz="3200" dirty="0" err="1"/>
              <a:t>собі</a:t>
            </a:r>
            <a:r>
              <a:rPr lang="ru-RU" sz="3200" dirty="0"/>
              <a:t> </a:t>
            </a:r>
            <a:r>
              <a:rPr lang="ru-RU" sz="3200" dirty="0" err="1" smtClean="0"/>
              <a:t>самопрезентацію</a:t>
            </a:r>
            <a:r>
              <a:rPr lang="ru-RU" sz="3200" dirty="0" smtClean="0"/>
              <a:t> та  </a:t>
            </a:r>
            <a:r>
              <a:rPr lang="ru-RU" sz="3200" dirty="0"/>
              <a:t>саморекламу</a:t>
            </a:r>
            <a:br>
              <a:rPr lang="ru-RU" sz="3200" dirty="0"/>
            </a:b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5045" y="5493376"/>
            <a:ext cx="8045373" cy="1228099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На </a:t>
            </a:r>
            <a:r>
              <a:rPr lang="ru-RU" dirty="0" err="1"/>
              <a:t>кольорових</a:t>
            </a:r>
            <a:r>
              <a:rPr lang="ru-RU" dirty="0"/>
              <a:t> </a:t>
            </a:r>
            <a:r>
              <a:rPr lang="ru-RU" dirty="0" err="1"/>
              <a:t>папірцях</a:t>
            </a:r>
            <a:r>
              <a:rPr lang="ru-RU" dirty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підготовлено</a:t>
            </a:r>
            <a:r>
              <a:rPr lang="ru-RU" dirty="0" smtClean="0"/>
              <a:t> (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написати</a:t>
            </a:r>
            <a:r>
              <a:rPr lang="ru-RU" dirty="0" smtClean="0"/>
              <a:t>  </a:t>
            </a:r>
            <a:r>
              <a:rPr lang="ru-RU" dirty="0" err="1"/>
              <a:t>імена</a:t>
            </a:r>
            <a:r>
              <a:rPr lang="ru-RU" dirty="0"/>
              <a:t> </a:t>
            </a:r>
            <a:r>
              <a:rPr lang="ru-RU" dirty="0" err="1" smtClean="0"/>
              <a:t>учасників</a:t>
            </a:r>
            <a:r>
              <a:rPr lang="ru-RU" dirty="0" smtClean="0"/>
              <a:t>)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 smtClean="0"/>
              <a:t>Завдання</a:t>
            </a:r>
            <a:r>
              <a:rPr lang="ru-RU" dirty="0" smtClean="0"/>
              <a:t>: </a:t>
            </a:r>
            <a:r>
              <a:rPr lang="ru-RU" dirty="0"/>
              <a:t>на </a:t>
            </a:r>
            <a:r>
              <a:rPr lang="ru-RU" dirty="0" err="1"/>
              <a:t>кожну</a:t>
            </a:r>
            <a:r>
              <a:rPr lang="ru-RU" dirty="0"/>
              <a:t> </a:t>
            </a:r>
            <a:r>
              <a:rPr lang="ru-RU" dirty="0" err="1"/>
              <a:t>літеру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ім’я</a:t>
            </a:r>
            <a:r>
              <a:rPr lang="ru-RU" dirty="0"/>
              <a:t> </a:t>
            </a:r>
            <a:r>
              <a:rPr lang="ru-RU" dirty="0" err="1"/>
              <a:t>дати</a:t>
            </a:r>
            <a:r>
              <a:rPr lang="ru-RU" dirty="0"/>
              <a:t> </a:t>
            </a:r>
            <a:r>
              <a:rPr lang="ru-RU" dirty="0" err="1" smtClean="0"/>
              <a:t>коротку</a:t>
            </a:r>
            <a:r>
              <a:rPr lang="ru-RU" dirty="0" smtClean="0"/>
              <a:t>  характеристику самого себе.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966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ОБГОВОРЕННЯ </a:t>
            </a:r>
            <a:br>
              <a:rPr lang="uk-UA" dirty="0" smtClean="0"/>
            </a:br>
            <a:r>
              <a:rPr lang="uk-UA" dirty="0" smtClean="0"/>
              <a:t>рефлексія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uk-UA" sz="11000" b="1" i="1" dirty="0" smtClean="0"/>
              <a:t>Чи складно Вам було виконувати вправу?</a:t>
            </a:r>
          </a:p>
          <a:p>
            <a:r>
              <a:rPr lang="ru-RU" sz="11000" b="1" i="1" dirty="0" smtClean="0"/>
              <a:t>У </a:t>
            </a:r>
            <a:r>
              <a:rPr lang="ru-RU" sz="11000" b="1" i="1" dirty="0" err="1" smtClean="0"/>
              <a:t>чому</a:t>
            </a:r>
            <a:r>
              <a:rPr lang="ru-RU" sz="11000" b="1" i="1" dirty="0" smtClean="0"/>
              <a:t> </a:t>
            </a:r>
            <a:r>
              <a:rPr lang="ru-RU" sz="11000" b="1" i="1" dirty="0" err="1" smtClean="0"/>
              <a:t>полягали</a:t>
            </a:r>
            <a:r>
              <a:rPr lang="ru-RU" sz="11000" b="1" i="1" dirty="0" smtClean="0"/>
              <a:t> </a:t>
            </a:r>
            <a:r>
              <a:rPr lang="ru-RU" sz="11000" b="1" i="1" dirty="0" err="1" smtClean="0"/>
              <a:t>труднощі</a:t>
            </a:r>
            <a:r>
              <a:rPr lang="ru-RU" sz="11000" b="1" i="1" dirty="0" smtClean="0"/>
              <a:t>?</a:t>
            </a:r>
          </a:p>
          <a:p>
            <a:pPr marL="0" indent="0">
              <a:buNone/>
            </a:pPr>
            <a:endParaRPr lang="uk-UA" sz="7300" b="1" i="1" dirty="0" smtClean="0"/>
          </a:p>
          <a:p>
            <a:pPr marL="0" indent="0">
              <a:buNone/>
            </a:pPr>
            <a:r>
              <a:rPr lang="uk-UA" sz="4000" dirty="0"/>
              <a:t> </a:t>
            </a:r>
            <a:r>
              <a:rPr lang="uk-UA" sz="4000" dirty="0" smtClean="0"/>
              <a:t>                                                      </a:t>
            </a:r>
          </a:p>
          <a:p>
            <a:pPr marL="0" indent="0">
              <a:buNone/>
            </a:pPr>
            <a:endParaRPr lang="uk-UA" sz="4000" dirty="0"/>
          </a:p>
          <a:p>
            <a:pPr marL="0" indent="0">
              <a:buNone/>
            </a:pPr>
            <a:endParaRPr lang="uk-UA" sz="4000" dirty="0" smtClean="0"/>
          </a:p>
          <a:p>
            <a:pPr marL="0" indent="0">
              <a:buNone/>
            </a:pPr>
            <a:r>
              <a:rPr lang="uk-UA" sz="4000" dirty="0"/>
              <a:t> </a:t>
            </a:r>
            <a:r>
              <a:rPr lang="uk-UA" sz="4000" dirty="0" smtClean="0"/>
              <a:t>                                                                                              Повторити вправу через місяць!</a:t>
            </a:r>
            <a:endParaRPr lang="uk-UA" sz="4000" dirty="0"/>
          </a:p>
          <a:p>
            <a:pPr marL="0" indent="0">
              <a:buNone/>
            </a:pPr>
            <a:endParaRPr lang="uk-UA" sz="4000" dirty="0" smtClean="0"/>
          </a:p>
          <a:p>
            <a:pPr marL="0" indent="0">
              <a:buNone/>
            </a:pPr>
            <a:r>
              <a:rPr lang="uk-UA" sz="4000" dirty="0"/>
              <a:t> </a:t>
            </a:r>
            <a:r>
              <a:rPr lang="uk-UA" sz="4000" dirty="0" smtClean="0"/>
              <a:t>                                                             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54637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err="1"/>
              <a:t>Тобто</a:t>
            </a:r>
            <a:r>
              <a:rPr lang="ru-RU" sz="2800" dirty="0"/>
              <a:t>: «</a:t>
            </a:r>
            <a:r>
              <a:rPr lang="ru-RU" sz="2800" dirty="0" err="1"/>
              <a:t>Лідерство</a:t>
            </a:r>
            <a:r>
              <a:rPr lang="ru-RU" sz="2800" dirty="0"/>
              <a:t> –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/>
              <a:t>Існує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b="1" dirty="0"/>
              <a:t> 130 </a:t>
            </a:r>
            <a:r>
              <a:rPr lang="ru-RU" dirty="0" err="1"/>
              <a:t>визначень</a:t>
            </a:r>
            <a:r>
              <a:rPr lang="ru-RU" dirty="0"/>
              <a:t> </a:t>
            </a:r>
            <a:r>
              <a:rPr lang="ru-RU" dirty="0" err="1"/>
              <a:t>поняття</a:t>
            </a:r>
            <a:r>
              <a:rPr lang="ru-RU" dirty="0"/>
              <a:t> «</a:t>
            </a:r>
            <a:r>
              <a:rPr lang="ru-RU" dirty="0" err="1"/>
              <a:t>лідер</a:t>
            </a:r>
            <a:r>
              <a:rPr lang="ru-RU" dirty="0"/>
              <a:t>». </a:t>
            </a:r>
            <a:endParaRPr lang="ru-RU" dirty="0" smtClean="0"/>
          </a:p>
          <a:p>
            <a:r>
              <a:rPr lang="ru-RU" dirty="0" smtClean="0"/>
              <a:t>У </a:t>
            </a:r>
            <a:r>
              <a:rPr lang="ru-RU" dirty="0" err="1" smtClean="0"/>
              <a:t>найчастішому</a:t>
            </a:r>
            <a:r>
              <a:rPr lang="ru-RU" dirty="0" smtClean="0"/>
              <a:t> </a:t>
            </a:r>
            <a:r>
              <a:rPr lang="ru-RU" dirty="0" err="1"/>
              <a:t>тлумаченні</a:t>
            </a:r>
            <a:r>
              <a:rPr lang="ru-RU" dirty="0"/>
              <a:t> </a:t>
            </a:r>
            <a:r>
              <a:rPr lang="ru-RU" b="1" dirty="0"/>
              <a:t>«</a:t>
            </a:r>
            <a:r>
              <a:rPr lang="ru-RU" b="1" dirty="0" err="1"/>
              <a:t>лідер</a:t>
            </a:r>
            <a:r>
              <a:rPr lang="ru-RU" b="1" dirty="0"/>
              <a:t>» </a:t>
            </a:r>
            <a:r>
              <a:rPr lang="ru-RU" dirty="0"/>
              <a:t>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, яка </a:t>
            </a:r>
            <a:r>
              <a:rPr lang="ru-RU" dirty="0" err="1"/>
              <a:t>бере</a:t>
            </a:r>
            <a:r>
              <a:rPr lang="ru-RU" dirty="0"/>
              <a:t> на себе </a:t>
            </a:r>
            <a:r>
              <a:rPr lang="ru-RU" dirty="0" err="1"/>
              <a:t>функції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, </a:t>
            </a:r>
            <a:r>
              <a:rPr lang="ru-RU" dirty="0" err="1"/>
              <a:t>домінування</a:t>
            </a:r>
            <a:r>
              <a:rPr lang="ru-RU" dirty="0"/>
              <a:t>, </a:t>
            </a:r>
            <a:r>
              <a:rPr lang="ru-RU" dirty="0" err="1"/>
              <a:t>посідає</a:t>
            </a:r>
            <a:r>
              <a:rPr lang="ru-RU" dirty="0"/>
              <a:t> </a:t>
            </a:r>
            <a:r>
              <a:rPr lang="ru-RU" dirty="0" err="1"/>
              <a:t>провідне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в </a:t>
            </a:r>
            <a:r>
              <a:rPr lang="ru-RU" dirty="0" err="1"/>
              <a:t>групі</a:t>
            </a:r>
            <a:r>
              <a:rPr lang="ru-RU" dirty="0"/>
              <a:t> та </a:t>
            </a:r>
            <a:r>
              <a:rPr lang="ru-RU" dirty="0" err="1"/>
              <a:t>здатна</a:t>
            </a:r>
            <a:r>
              <a:rPr lang="ru-RU" dirty="0"/>
              <a:t> </a:t>
            </a:r>
            <a:r>
              <a:rPr lang="ru-RU" dirty="0" err="1"/>
              <a:t>впливати</a:t>
            </a:r>
            <a:r>
              <a:rPr lang="ru-RU" dirty="0"/>
              <a:t> на </a:t>
            </a:r>
            <a:r>
              <a:rPr lang="ru-RU" dirty="0" err="1"/>
              <a:t>цю</a:t>
            </a:r>
            <a:r>
              <a:rPr lang="ru-RU" dirty="0"/>
              <a:t> </a:t>
            </a:r>
            <a:r>
              <a:rPr lang="ru-RU" dirty="0" err="1"/>
              <a:t>групу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будь-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інший</a:t>
            </a:r>
            <a:r>
              <a:rPr lang="ru-RU" dirty="0"/>
              <a:t>.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88301" y="1741336"/>
            <a:ext cx="3441700" cy="4164164"/>
          </a:xfrm>
        </p:spPr>
        <p:txBody>
          <a:bodyPr>
            <a:normAutofit/>
          </a:bodyPr>
          <a:lstStyle/>
          <a:p>
            <a:r>
              <a:rPr lang="ru-RU" sz="3600" dirty="0" err="1" smtClean="0"/>
              <a:t>це</a:t>
            </a:r>
            <a:r>
              <a:rPr lang="ru-RU" sz="3600" dirty="0" smtClean="0"/>
              <a:t> </a:t>
            </a:r>
            <a:r>
              <a:rPr lang="ru-RU" sz="3600" dirty="0" err="1"/>
              <a:t>вміння</a:t>
            </a:r>
            <a:r>
              <a:rPr lang="ru-RU" sz="3600" dirty="0"/>
              <a:t> </a:t>
            </a:r>
            <a:r>
              <a:rPr lang="ru-RU" sz="3600" dirty="0" err="1"/>
              <a:t>ефективно</a:t>
            </a:r>
            <a:r>
              <a:rPr lang="ru-RU" sz="3600" dirty="0"/>
              <a:t> </a:t>
            </a:r>
            <a:r>
              <a:rPr lang="ru-RU" sz="3600" dirty="0" err="1"/>
              <a:t>спілкуватися</a:t>
            </a:r>
            <a:r>
              <a:rPr lang="ru-RU" sz="3600" dirty="0"/>
              <a:t> й </a:t>
            </a:r>
            <a:r>
              <a:rPr lang="ru-RU" sz="3600" dirty="0" err="1"/>
              <a:t>організовувати</a:t>
            </a:r>
            <a:r>
              <a:rPr lang="ru-RU" sz="3600" dirty="0"/>
              <a:t> людей». </a:t>
            </a:r>
            <a:endParaRPr lang="ru-RU" sz="3600" dirty="0" smtClean="0"/>
          </a:p>
          <a:p>
            <a:endParaRPr lang="ru-RU" sz="2400" dirty="0" smtClean="0"/>
          </a:p>
        </p:txBody>
      </p:sp>
      <p:pic>
        <p:nvPicPr>
          <p:cNvPr id="3074" name="Picture 2" descr="C:\Users\User\Desktop\Без названия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458" y="5034432"/>
            <a:ext cx="27622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15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dirty="0" smtClean="0"/>
              <a:t>ВПРАВА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4800" dirty="0" smtClean="0"/>
              <a:t>А що означає </a:t>
            </a:r>
            <a:r>
              <a:rPr lang="uk-UA" sz="4800" b="1" dirty="0" smtClean="0"/>
              <a:t>ЛІДЕРСТВО, ЛІДЕР</a:t>
            </a:r>
            <a:r>
              <a:rPr lang="uk-UA" sz="4800" dirty="0" smtClean="0"/>
              <a:t> для Вас?</a:t>
            </a:r>
            <a:endParaRPr lang="ru-RU" sz="4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uk-UA" sz="4000" dirty="0" smtClean="0"/>
              <a:t>«КОСИЧКА»</a:t>
            </a:r>
          </a:p>
          <a:p>
            <a:endParaRPr lang="uk-UA" sz="4000" dirty="0"/>
          </a:p>
          <a:p>
            <a:endParaRPr lang="uk-UA" sz="4000" dirty="0" smtClean="0"/>
          </a:p>
          <a:p>
            <a:r>
              <a:rPr lang="uk-UA" sz="4000" dirty="0" smtClean="0"/>
              <a:t>«ПАРОТЯГ»</a:t>
            </a:r>
            <a:endParaRPr lang="ru-RU" sz="4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469" y="2634177"/>
            <a:ext cx="2880931" cy="15575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800" y="4832001"/>
            <a:ext cx="3473014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23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358</TotalTime>
  <Words>815</Words>
  <Application>Microsoft Office PowerPoint</Application>
  <PresentationFormat>Широкоэкранный</PresentationFormat>
  <Paragraphs>141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1" baseType="lpstr">
      <vt:lpstr>Arial</vt:lpstr>
      <vt:lpstr>Corbel</vt:lpstr>
      <vt:lpstr>Gill Sans MT</vt:lpstr>
      <vt:lpstr>Impact</vt:lpstr>
      <vt:lpstr>Wingdings</vt:lpstr>
      <vt:lpstr>Badge</vt:lpstr>
      <vt:lpstr>Як стати лідером</vt:lpstr>
      <vt:lpstr>Правила  під час дослідження</vt:lpstr>
      <vt:lpstr>Презентация PowerPoint</vt:lpstr>
      <vt:lpstr>З чого почати?</vt:lpstr>
      <vt:lpstr>Презентация PowerPoint</vt:lpstr>
      <vt:lpstr> ВПРАВА «Моє ім’я»  використовують при знайомстві  несе в собі самопрезентацію та  саморекламу </vt:lpstr>
      <vt:lpstr>ОБГОВОРЕННЯ  рефлексія</vt:lpstr>
      <vt:lpstr>Тобто: «Лідерство – </vt:lpstr>
      <vt:lpstr>ВПРАВА</vt:lpstr>
      <vt:lpstr>головне</vt:lpstr>
      <vt:lpstr>Обговорення рефлексія</vt:lpstr>
      <vt:lpstr>Не менш головне</vt:lpstr>
      <vt:lpstr>Вправа «Матрьошка» </vt:lpstr>
      <vt:lpstr>Презентация PowerPoint</vt:lpstr>
      <vt:lpstr>Презентация PowerPoint</vt:lpstr>
      <vt:lpstr>Презентация PowerPoint</vt:lpstr>
      <vt:lpstr>Презентация PowerPoint</vt:lpstr>
      <vt:lpstr>важливо</vt:lpstr>
      <vt:lpstr>Вправа  Персональний бренд лідера.   Формування іміджу лідера  </vt:lpstr>
      <vt:lpstr>Одні з перших ворогів чистої української мови та іміджу лідера —   слова-паразити. </vt:lpstr>
      <vt:lpstr>Як боротися зі словами паразитами </vt:lpstr>
      <vt:lpstr>       Хвилинка лікнепу «Балакучий язичок»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Як буде українською мовою  з кіровоградського діалекту</vt:lpstr>
      <vt:lpstr>Слава україні!</vt:lpstr>
      <vt:lpstr>Необхідне</vt:lpstr>
      <vt:lpstr>Особистий Меседж лідера «приборкай свої емоції»  та покажи СВІТУ, що у тебе все під контролем… І СВІТ тобі повірить!!</vt:lpstr>
      <vt:lpstr>Презентация PowerPoint</vt:lpstr>
      <vt:lpstr>Презентация PowerPoint</vt:lpstr>
      <vt:lpstr>Ритуал «Побажання» на завершення</vt:lpstr>
      <vt:lpstr>Вправа: «Залиш свій слід!»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Як стати лідером</dc:title>
  <dc:creator>User</dc:creator>
  <cp:lastModifiedBy>User</cp:lastModifiedBy>
  <cp:revision>38</cp:revision>
  <dcterms:created xsi:type="dcterms:W3CDTF">2023-01-30T10:09:22Z</dcterms:created>
  <dcterms:modified xsi:type="dcterms:W3CDTF">2023-05-03T07:51:45Z</dcterms:modified>
</cp:coreProperties>
</file>